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448" r:id="rId5"/>
    <p:sldId id="259" r:id="rId6"/>
    <p:sldId id="2464" r:id="rId7"/>
    <p:sldId id="2465" r:id="rId8"/>
    <p:sldId id="2466" r:id="rId9"/>
    <p:sldId id="2467" r:id="rId10"/>
    <p:sldId id="2468" r:id="rId11"/>
    <p:sldId id="2469" r:id="rId12"/>
    <p:sldId id="2470" r:id="rId13"/>
    <p:sldId id="2471" r:id="rId14"/>
    <p:sldId id="2475" r:id="rId15"/>
    <p:sldId id="2472" r:id="rId16"/>
    <p:sldId id="2473" r:id="rId17"/>
    <p:sldId id="2474" r:id="rId18"/>
    <p:sldId id="2476" r:id="rId19"/>
    <p:sldId id="2477" r:id="rId20"/>
    <p:sldId id="2479" r:id="rId21"/>
    <p:sldId id="2481" r:id="rId22"/>
    <p:sldId id="2480" r:id="rId2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5033" autoAdjust="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577DFB-61F2-4506-B059-21E50DC07518}" type="doc">
      <dgm:prSet loTypeId="urn:microsoft.com/office/officeart/2005/8/layout/hChevron3" loCatId="process" qsTypeId="urn:microsoft.com/office/officeart/2005/8/quickstyle/simple1" qsCatId="simple" csTypeId="urn:microsoft.com/office/officeart/2005/8/colors/accent1_2" csCatId="accent1" phldr="1"/>
      <dgm:spPr/>
    </dgm:pt>
    <dgm:pt modelId="{0430C390-989A-4331-84C3-8E5F504D50A9}">
      <dgm:prSet phldrT="[Testo]"/>
      <dgm:spPr/>
      <dgm:t>
        <a:bodyPr/>
        <a:lstStyle/>
        <a:p>
          <a:r>
            <a:rPr lang="it-IT" dirty="0"/>
            <a:t>ADFULLER</a:t>
          </a:r>
        </a:p>
      </dgm:t>
    </dgm:pt>
    <dgm:pt modelId="{DFBD9870-6518-49E0-B78A-FD23AED652F5}" type="parTrans" cxnId="{8DF76256-8FA0-45DC-8488-9182336233A3}">
      <dgm:prSet/>
      <dgm:spPr/>
      <dgm:t>
        <a:bodyPr/>
        <a:lstStyle/>
        <a:p>
          <a:endParaRPr lang="it-IT"/>
        </a:p>
      </dgm:t>
    </dgm:pt>
    <dgm:pt modelId="{DB7043B7-4D63-428F-B641-842EFCE79A3A}" type="sibTrans" cxnId="{8DF76256-8FA0-45DC-8488-9182336233A3}">
      <dgm:prSet/>
      <dgm:spPr/>
      <dgm:t>
        <a:bodyPr/>
        <a:lstStyle/>
        <a:p>
          <a:endParaRPr lang="it-IT"/>
        </a:p>
      </dgm:t>
    </dgm:pt>
    <dgm:pt modelId="{0FDFC974-2096-411A-AB2F-BBCA7C8ADB07}">
      <dgm:prSet phldrT="[Testo]"/>
      <dgm:spPr/>
      <dgm:t>
        <a:bodyPr/>
        <a:lstStyle/>
        <a:p>
          <a:r>
            <a:rPr lang="it-IT" dirty="0"/>
            <a:t>STAZIONARIA</a:t>
          </a:r>
        </a:p>
      </dgm:t>
    </dgm:pt>
    <dgm:pt modelId="{5B3F1F43-5F6C-461C-AC15-1BDCBD46AEF8}" type="parTrans" cxnId="{0955F321-B55B-4D4D-9F99-DB659C7EB388}">
      <dgm:prSet/>
      <dgm:spPr/>
      <dgm:t>
        <a:bodyPr/>
        <a:lstStyle/>
        <a:p>
          <a:endParaRPr lang="it-IT"/>
        </a:p>
      </dgm:t>
    </dgm:pt>
    <dgm:pt modelId="{121F6124-E4CC-4A71-A3A3-8A4F44F77A66}" type="sibTrans" cxnId="{0955F321-B55B-4D4D-9F99-DB659C7EB388}">
      <dgm:prSet/>
      <dgm:spPr/>
      <dgm:t>
        <a:bodyPr/>
        <a:lstStyle/>
        <a:p>
          <a:endParaRPr lang="it-IT"/>
        </a:p>
      </dgm:t>
    </dgm:pt>
    <dgm:pt modelId="{033EA6F3-27DD-4FEA-ABB9-757FA00912F0}">
      <dgm:prSet phldrT="[Testo]"/>
      <dgm:spPr/>
      <dgm:t>
        <a:bodyPr/>
        <a:lstStyle/>
        <a:p>
          <a:r>
            <a:rPr lang="it-IT" dirty="0"/>
            <a:t>NO TRANSFORMAZIONE</a:t>
          </a:r>
        </a:p>
      </dgm:t>
    </dgm:pt>
    <dgm:pt modelId="{8BEEF02F-FF54-4374-BC44-5C9DCE4C6200}" type="parTrans" cxnId="{F21FB0E0-AB65-47BD-B0E1-E965567E2C23}">
      <dgm:prSet/>
      <dgm:spPr/>
      <dgm:t>
        <a:bodyPr/>
        <a:lstStyle/>
        <a:p>
          <a:endParaRPr lang="it-IT"/>
        </a:p>
      </dgm:t>
    </dgm:pt>
    <dgm:pt modelId="{050F87BF-CDD6-4ACB-8C9B-BFF1D88B8E6E}" type="sibTrans" cxnId="{F21FB0E0-AB65-47BD-B0E1-E965567E2C23}">
      <dgm:prSet/>
      <dgm:spPr/>
      <dgm:t>
        <a:bodyPr/>
        <a:lstStyle/>
        <a:p>
          <a:endParaRPr lang="it-IT"/>
        </a:p>
      </dgm:t>
    </dgm:pt>
    <dgm:pt modelId="{6FB8D9DF-2F48-4DC1-81F8-DA1C9C9AEA68}" type="pres">
      <dgm:prSet presAssocID="{7F577DFB-61F2-4506-B059-21E50DC07518}" presName="Name0" presStyleCnt="0">
        <dgm:presLayoutVars>
          <dgm:dir/>
          <dgm:resizeHandles val="exact"/>
        </dgm:presLayoutVars>
      </dgm:prSet>
      <dgm:spPr/>
    </dgm:pt>
    <dgm:pt modelId="{E5AC096C-2A43-4DA1-B306-BCA0D95982AD}" type="pres">
      <dgm:prSet presAssocID="{0430C390-989A-4331-84C3-8E5F504D50A9}" presName="parTxOnly" presStyleLbl="node1" presStyleIdx="0" presStyleCnt="3">
        <dgm:presLayoutVars>
          <dgm:bulletEnabled val="1"/>
        </dgm:presLayoutVars>
      </dgm:prSet>
      <dgm:spPr/>
    </dgm:pt>
    <dgm:pt modelId="{17EE2B05-A759-48C6-AFE1-31E3EB3B7644}" type="pres">
      <dgm:prSet presAssocID="{DB7043B7-4D63-428F-B641-842EFCE79A3A}" presName="parSpace" presStyleCnt="0"/>
      <dgm:spPr/>
    </dgm:pt>
    <dgm:pt modelId="{846233E5-88AF-4D0B-97E5-21952647E679}" type="pres">
      <dgm:prSet presAssocID="{0FDFC974-2096-411A-AB2F-BBCA7C8ADB07}" presName="parTxOnly" presStyleLbl="node1" presStyleIdx="1" presStyleCnt="3">
        <dgm:presLayoutVars>
          <dgm:bulletEnabled val="1"/>
        </dgm:presLayoutVars>
      </dgm:prSet>
      <dgm:spPr/>
    </dgm:pt>
    <dgm:pt modelId="{82FA6CA5-03F3-49BD-8E1F-B92DF9D4AE18}" type="pres">
      <dgm:prSet presAssocID="{121F6124-E4CC-4A71-A3A3-8A4F44F77A66}" presName="parSpace" presStyleCnt="0"/>
      <dgm:spPr/>
    </dgm:pt>
    <dgm:pt modelId="{FD150BB5-7F53-4584-BE49-8B9C9B5ED6B6}" type="pres">
      <dgm:prSet presAssocID="{033EA6F3-27DD-4FEA-ABB9-757FA00912F0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3EBB1608-8A38-4BEC-9734-FE52984BE09B}" type="presOf" srcId="{7F577DFB-61F2-4506-B059-21E50DC07518}" destId="{6FB8D9DF-2F48-4DC1-81F8-DA1C9C9AEA68}" srcOrd="0" destOrd="0" presId="urn:microsoft.com/office/officeart/2005/8/layout/hChevron3"/>
    <dgm:cxn modelId="{0955F321-B55B-4D4D-9F99-DB659C7EB388}" srcId="{7F577DFB-61F2-4506-B059-21E50DC07518}" destId="{0FDFC974-2096-411A-AB2F-BBCA7C8ADB07}" srcOrd="1" destOrd="0" parTransId="{5B3F1F43-5F6C-461C-AC15-1BDCBD46AEF8}" sibTransId="{121F6124-E4CC-4A71-A3A3-8A4F44F77A66}"/>
    <dgm:cxn modelId="{76229E43-E110-4489-95DD-B966F4587F42}" type="presOf" srcId="{0FDFC974-2096-411A-AB2F-BBCA7C8ADB07}" destId="{846233E5-88AF-4D0B-97E5-21952647E679}" srcOrd="0" destOrd="0" presId="urn:microsoft.com/office/officeart/2005/8/layout/hChevron3"/>
    <dgm:cxn modelId="{8DF76256-8FA0-45DC-8488-9182336233A3}" srcId="{7F577DFB-61F2-4506-B059-21E50DC07518}" destId="{0430C390-989A-4331-84C3-8E5F504D50A9}" srcOrd="0" destOrd="0" parTransId="{DFBD9870-6518-49E0-B78A-FD23AED652F5}" sibTransId="{DB7043B7-4D63-428F-B641-842EFCE79A3A}"/>
    <dgm:cxn modelId="{1E5C70D4-F4C2-4EF7-A041-431BBA187569}" type="presOf" srcId="{033EA6F3-27DD-4FEA-ABB9-757FA00912F0}" destId="{FD150BB5-7F53-4584-BE49-8B9C9B5ED6B6}" srcOrd="0" destOrd="0" presId="urn:microsoft.com/office/officeart/2005/8/layout/hChevron3"/>
    <dgm:cxn modelId="{F21FB0E0-AB65-47BD-B0E1-E965567E2C23}" srcId="{7F577DFB-61F2-4506-B059-21E50DC07518}" destId="{033EA6F3-27DD-4FEA-ABB9-757FA00912F0}" srcOrd="2" destOrd="0" parTransId="{8BEEF02F-FF54-4374-BC44-5C9DCE4C6200}" sibTransId="{050F87BF-CDD6-4ACB-8C9B-BFF1D88B8E6E}"/>
    <dgm:cxn modelId="{A78AC4F2-1CB2-4C70-AEC0-9092E8DB8CF0}" type="presOf" srcId="{0430C390-989A-4331-84C3-8E5F504D50A9}" destId="{E5AC096C-2A43-4DA1-B306-BCA0D95982AD}" srcOrd="0" destOrd="0" presId="urn:microsoft.com/office/officeart/2005/8/layout/hChevron3"/>
    <dgm:cxn modelId="{51008123-4641-41E4-82C1-E01A40E43EF6}" type="presParOf" srcId="{6FB8D9DF-2F48-4DC1-81F8-DA1C9C9AEA68}" destId="{E5AC096C-2A43-4DA1-B306-BCA0D95982AD}" srcOrd="0" destOrd="0" presId="urn:microsoft.com/office/officeart/2005/8/layout/hChevron3"/>
    <dgm:cxn modelId="{11707F0D-BA06-4957-94BE-B1A9D1F6EDA0}" type="presParOf" srcId="{6FB8D9DF-2F48-4DC1-81F8-DA1C9C9AEA68}" destId="{17EE2B05-A759-48C6-AFE1-31E3EB3B7644}" srcOrd="1" destOrd="0" presId="urn:microsoft.com/office/officeart/2005/8/layout/hChevron3"/>
    <dgm:cxn modelId="{849DE564-23AD-4797-8A7D-25E29B22CFFB}" type="presParOf" srcId="{6FB8D9DF-2F48-4DC1-81F8-DA1C9C9AEA68}" destId="{846233E5-88AF-4D0B-97E5-21952647E679}" srcOrd="2" destOrd="0" presId="urn:microsoft.com/office/officeart/2005/8/layout/hChevron3"/>
    <dgm:cxn modelId="{F49A112C-8147-4ECA-917A-6C3CC5CAC495}" type="presParOf" srcId="{6FB8D9DF-2F48-4DC1-81F8-DA1C9C9AEA68}" destId="{82FA6CA5-03F3-49BD-8E1F-B92DF9D4AE18}" srcOrd="3" destOrd="0" presId="urn:microsoft.com/office/officeart/2005/8/layout/hChevron3"/>
    <dgm:cxn modelId="{8FAB9CCB-D8D9-456E-A477-1282C45689F7}" type="presParOf" srcId="{6FB8D9DF-2F48-4DC1-81F8-DA1C9C9AEA68}" destId="{FD150BB5-7F53-4584-BE49-8B9C9B5ED6B6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D080625-7B53-41C2-A5AE-2B5A78DBC4AA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09BE3D4D-726C-4DEF-AF25-027019C67884}">
      <dgm:prSet phldrT="[Testo]"/>
      <dgm:spPr/>
      <dgm:t>
        <a:bodyPr/>
        <a:lstStyle/>
        <a:p>
          <a:r>
            <a:rPr lang="it-IT" dirty="0"/>
            <a:t>ARIMA</a:t>
          </a:r>
        </a:p>
      </dgm:t>
    </dgm:pt>
    <dgm:pt modelId="{DEEB459B-D5D4-48D7-9F14-3D85664A0C03}" type="parTrans" cxnId="{1BA9DFB5-4856-4957-A227-202DF747BDEB}">
      <dgm:prSet/>
      <dgm:spPr/>
      <dgm:t>
        <a:bodyPr/>
        <a:lstStyle/>
        <a:p>
          <a:endParaRPr lang="it-IT"/>
        </a:p>
      </dgm:t>
    </dgm:pt>
    <dgm:pt modelId="{EF4CDD1E-15C4-41BB-BEFC-92DCD5445851}" type="sibTrans" cxnId="{1BA9DFB5-4856-4957-A227-202DF747BDEB}">
      <dgm:prSet/>
      <dgm:spPr/>
      <dgm:t>
        <a:bodyPr/>
        <a:lstStyle/>
        <a:p>
          <a:endParaRPr lang="it-IT"/>
        </a:p>
      </dgm:t>
    </dgm:pt>
    <dgm:pt modelId="{1AEBD1BD-0F82-4365-A2F5-676BAA272D55}">
      <dgm:prSet phldrT="[Testo]"/>
      <dgm:spPr/>
      <dgm:t>
        <a:bodyPr/>
        <a:lstStyle/>
        <a:p>
          <a:r>
            <a:rPr lang="it-IT" dirty="0"/>
            <a:t>UCM</a:t>
          </a:r>
        </a:p>
      </dgm:t>
    </dgm:pt>
    <dgm:pt modelId="{D11EDA76-C9B2-4212-AB09-359D1755896B}" type="parTrans" cxnId="{A59EFD6E-D01C-491A-BE99-6D8DA71C2FA8}">
      <dgm:prSet/>
      <dgm:spPr/>
      <dgm:t>
        <a:bodyPr/>
        <a:lstStyle/>
        <a:p>
          <a:endParaRPr lang="it-IT"/>
        </a:p>
      </dgm:t>
    </dgm:pt>
    <dgm:pt modelId="{A3B36EFF-BA4E-4C67-BAFC-D37016065239}" type="sibTrans" cxnId="{A59EFD6E-D01C-491A-BE99-6D8DA71C2FA8}">
      <dgm:prSet/>
      <dgm:spPr/>
      <dgm:t>
        <a:bodyPr/>
        <a:lstStyle/>
        <a:p>
          <a:endParaRPr lang="it-IT"/>
        </a:p>
      </dgm:t>
    </dgm:pt>
    <dgm:pt modelId="{1B24B405-4DB6-4E8E-B1A4-8D9FE49482E1}">
      <dgm:prSet phldrT="[Testo]"/>
      <dgm:spPr/>
      <dgm:t>
        <a:bodyPr/>
        <a:lstStyle/>
        <a:p>
          <a:r>
            <a:rPr lang="it-IT" dirty="0"/>
            <a:t>RNN</a:t>
          </a:r>
        </a:p>
      </dgm:t>
    </dgm:pt>
    <dgm:pt modelId="{550E0F93-4E6F-4270-AB1B-546DE334D6FD}" type="parTrans" cxnId="{C3EF4ED7-9557-4AAA-9F4B-87DA5FF8FF51}">
      <dgm:prSet/>
      <dgm:spPr/>
      <dgm:t>
        <a:bodyPr/>
        <a:lstStyle/>
        <a:p>
          <a:endParaRPr lang="it-IT"/>
        </a:p>
      </dgm:t>
    </dgm:pt>
    <dgm:pt modelId="{A4B2B1CB-2963-4F2E-85F8-FD97FA40C3C5}" type="sibTrans" cxnId="{C3EF4ED7-9557-4AAA-9F4B-87DA5FF8FF51}">
      <dgm:prSet/>
      <dgm:spPr/>
      <dgm:t>
        <a:bodyPr/>
        <a:lstStyle/>
        <a:p>
          <a:endParaRPr lang="it-IT"/>
        </a:p>
      </dgm:t>
    </dgm:pt>
    <dgm:pt modelId="{428982B6-9A10-44B3-A5C2-F2BA7E2608C7}">
      <dgm:prSet phldrT="[Testo]"/>
      <dgm:spPr/>
      <dgm:t>
        <a:bodyPr/>
        <a:lstStyle/>
        <a:p>
          <a:r>
            <a:rPr lang="it-IT" dirty="0"/>
            <a:t>TRAIN E TEST SET  : 80% - 20%</a:t>
          </a:r>
        </a:p>
      </dgm:t>
    </dgm:pt>
    <dgm:pt modelId="{BDA35807-47E0-4F0F-855B-7E173095A7BA}" type="parTrans" cxnId="{294D0D4D-DDAB-4042-97CF-8B1B8D77D15E}">
      <dgm:prSet/>
      <dgm:spPr/>
      <dgm:t>
        <a:bodyPr/>
        <a:lstStyle/>
        <a:p>
          <a:endParaRPr lang="it-IT"/>
        </a:p>
      </dgm:t>
    </dgm:pt>
    <dgm:pt modelId="{86FFFBE7-3C9F-435A-968F-F68B79935843}" type="sibTrans" cxnId="{294D0D4D-DDAB-4042-97CF-8B1B8D77D15E}">
      <dgm:prSet/>
      <dgm:spPr/>
      <dgm:t>
        <a:bodyPr/>
        <a:lstStyle/>
        <a:p>
          <a:endParaRPr lang="it-IT"/>
        </a:p>
      </dgm:t>
    </dgm:pt>
    <dgm:pt modelId="{4560614B-CD89-4C02-A19B-7FE5FE21F9A3}" type="pres">
      <dgm:prSet presAssocID="{4D080625-7B53-41C2-A5AE-2B5A78DBC4AA}" presName="linear" presStyleCnt="0">
        <dgm:presLayoutVars>
          <dgm:dir/>
          <dgm:animLvl val="lvl"/>
          <dgm:resizeHandles val="exact"/>
        </dgm:presLayoutVars>
      </dgm:prSet>
      <dgm:spPr/>
    </dgm:pt>
    <dgm:pt modelId="{40D7F2B9-74BD-4E57-8EA8-4EFD116D5C01}" type="pres">
      <dgm:prSet presAssocID="{428982B6-9A10-44B3-A5C2-F2BA7E2608C7}" presName="parentLin" presStyleCnt="0"/>
      <dgm:spPr/>
    </dgm:pt>
    <dgm:pt modelId="{64B64AEC-8503-4650-9127-5E4FFAAAB59A}" type="pres">
      <dgm:prSet presAssocID="{428982B6-9A10-44B3-A5C2-F2BA7E2608C7}" presName="parentLeftMargin" presStyleLbl="node1" presStyleIdx="0" presStyleCnt="4"/>
      <dgm:spPr/>
    </dgm:pt>
    <dgm:pt modelId="{A5CC5E6F-4FFB-4DEA-8ECA-7278AE119A89}" type="pres">
      <dgm:prSet presAssocID="{428982B6-9A10-44B3-A5C2-F2BA7E2608C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6DA943EC-9DCF-4AD7-9E60-E83F2F3B152E}" type="pres">
      <dgm:prSet presAssocID="{428982B6-9A10-44B3-A5C2-F2BA7E2608C7}" presName="negativeSpace" presStyleCnt="0"/>
      <dgm:spPr/>
    </dgm:pt>
    <dgm:pt modelId="{9FA5B6A3-16A5-441E-B43E-F7CA65611B02}" type="pres">
      <dgm:prSet presAssocID="{428982B6-9A10-44B3-A5C2-F2BA7E2608C7}" presName="childText" presStyleLbl="conFgAcc1" presStyleIdx="0" presStyleCnt="4">
        <dgm:presLayoutVars>
          <dgm:bulletEnabled val="1"/>
        </dgm:presLayoutVars>
      </dgm:prSet>
      <dgm:spPr/>
    </dgm:pt>
    <dgm:pt modelId="{52213505-859E-4326-8C0A-63739E13E697}" type="pres">
      <dgm:prSet presAssocID="{86FFFBE7-3C9F-435A-968F-F68B79935843}" presName="spaceBetweenRectangles" presStyleCnt="0"/>
      <dgm:spPr/>
    </dgm:pt>
    <dgm:pt modelId="{55D6C600-BE51-4B33-B9E5-C03046CD26C2}" type="pres">
      <dgm:prSet presAssocID="{09BE3D4D-726C-4DEF-AF25-027019C67884}" presName="parentLin" presStyleCnt="0"/>
      <dgm:spPr/>
    </dgm:pt>
    <dgm:pt modelId="{7576A276-B771-4410-981B-CF75CD46E5D8}" type="pres">
      <dgm:prSet presAssocID="{09BE3D4D-726C-4DEF-AF25-027019C67884}" presName="parentLeftMargin" presStyleLbl="node1" presStyleIdx="0" presStyleCnt="4"/>
      <dgm:spPr/>
    </dgm:pt>
    <dgm:pt modelId="{903509A4-81E9-4DB4-90EA-175092C8C52E}" type="pres">
      <dgm:prSet presAssocID="{09BE3D4D-726C-4DEF-AF25-027019C6788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81465E-F05C-42FD-AF44-C093DEE8C6B8}" type="pres">
      <dgm:prSet presAssocID="{09BE3D4D-726C-4DEF-AF25-027019C67884}" presName="negativeSpace" presStyleCnt="0"/>
      <dgm:spPr/>
    </dgm:pt>
    <dgm:pt modelId="{170CB24E-FFE5-42C9-A025-5DE92930CF14}" type="pres">
      <dgm:prSet presAssocID="{09BE3D4D-726C-4DEF-AF25-027019C67884}" presName="childText" presStyleLbl="conFgAcc1" presStyleIdx="1" presStyleCnt="4">
        <dgm:presLayoutVars>
          <dgm:bulletEnabled val="1"/>
        </dgm:presLayoutVars>
      </dgm:prSet>
      <dgm:spPr/>
    </dgm:pt>
    <dgm:pt modelId="{F5F86323-B7E1-4606-B404-8F10702A36EF}" type="pres">
      <dgm:prSet presAssocID="{EF4CDD1E-15C4-41BB-BEFC-92DCD5445851}" presName="spaceBetweenRectangles" presStyleCnt="0"/>
      <dgm:spPr/>
    </dgm:pt>
    <dgm:pt modelId="{D1DB428A-A67B-4690-AEED-CF558C9636EA}" type="pres">
      <dgm:prSet presAssocID="{1AEBD1BD-0F82-4365-A2F5-676BAA272D55}" presName="parentLin" presStyleCnt="0"/>
      <dgm:spPr/>
    </dgm:pt>
    <dgm:pt modelId="{12F360DA-610C-4A8C-8B5E-9CD64D651967}" type="pres">
      <dgm:prSet presAssocID="{1AEBD1BD-0F82-4365-A2F5-676BAA272D55}" presName="parentLeftMargin" presStyleLbl="node1" presStyleIdx="1" presStyleCnt="4"/>
      <dgm:spPr/>
    </dgm:pt>
    <dgm:pt modelId="{556BCFF1-18B6-4763-BC99-467A5E6824CE}" type="pres">
      <dgm:prSet presAssocID="{1AEBD1BD-0F82-4365-A2F5-676BAA272D5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DF83E7C-DA35-4E4A-BEFE-3F3D4BF0C01E}" type="pres">
      <dgm:prSet presAssocID="{1AEBD1BD-0F82-4365-A2F5-676BAA272D55}" presName="negativeSpace" presStyleCnt="0"/>
      <dgm:spPr/>
    </dgm:pt>
    <dgm:pt modelId="{A0FCBFD6-B64A-46FF-BAD2-34982DFCF8C5}" type="pres">
      <dgm:prSet presAssocID="{1AEBD1BD-0F82-4365-A2F5-676BAA272D55}" presName="childText" presStyleLbl="conFgAcc1" presStyleIdx="2" presStyleCnt="4">
        <dgm:presLayoutVars>
          <dgm:bulletEnabled val="1"/>
        </dgm:presLayoutVars>
      </dgm:prSet>
      <dgm:spPr/>
    </dgm:pt>
    <dgm:pt modelId="{F0E2F6A2-EEFB-4094-B4AA-917880B5E439}" type="pres">
      <dgm:prSet presAssocID="{A3B36EFF-BA4E-4C67-BAFC-D37016065239}" presName="spaceBetweenRectangles" presStyleCnt="0"/>
      <dgm:spPr/>
    </dgm:pt>
    <dgm:pt modelId="{0E0902EE-FBA3-4EE2-8110-FDDAC2F49B1D}" type="pres">
      <dgm:prSet presAssocID="{1B24B405-4DB6-4E8E-B1A4-8D9FE49482E1}" presName="parentLin" presStyleCnt="0"/>
      <dgm:spPr/>
    </dgm:pt>
    <dgm:pt modelId="{2AFEEE40-BE7D-4EF3-9A74-4F4769783C20}" type="pres">
      <dgm:prSet presAssocID="{1B24B405-4DB6-4E8E-B1A4-8D9FE49482E1}" presName="parentLeftMargin" presStyleLbl="node1" presStyleIdx="2" presStyleCnt="4"/>
      <dgm:spPr/>
    </dgm:pt>
    <dgm:pt modelId="{D014BE93-8936-4DBA-980D-6815D16426C0}" type="pres">
      <dgm:prSet presAssocID="{1B24B405-4DB6-4E8E-B1A4-8D9FE49482E1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B9A07DAD-EFB1-4FC8-806E-7073BD614151}" type="pres">
      <dgm:prSet presAssocID="{1B24B405-4DB6-4E8E-B1A4-8D9FE49482E1}" presName="negativeSpace" presStyleCnt="0"/>
      <dgm:spPr/>
    </dgm:pt>
    <dgm:pt modelId="{6E7D5807-A080-4B2A-B641-A024C1036DD7}" type="pres">
      <dgm:prSet presAssocID="{1B24B405-4DB6-4E8E-B1A4-8D9FE49482E1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1C985E05-887E-412B-AAE1-5DD8A0959280}" type="presOf" srcId="{1AEBD1BD-0F82-4365-A2F5-676BAA272D55}" destId="{12F360DA-610C-4A8C-8B5E-9CD64D651967}" srcOrd="0" destOrd="0" presId="urn:microsoft.com/office/officeart/2005/8/layout/list1"/>
    <dgm:cxn modelId="{C2AC9216-1329-453C-ACC5-D0615843D110}" type="presOf" srcId="{428982B6-9A10-44B3-A5C2-F2BA7E2608C7}" destId="{A5CC5E6F-4FFB-4DEA-8ECA-7278AE119A89}" srcOrd="1" destOrd="0" presId="urn:microsoft.com/office/officeart/2005/8/layout/list1"/>
    <dgm:cxn modelId="{0196D861-AB00-4308-A739-0F5DBC143F21}" type="presOf" srcId="{09BE3D4D-726C-4DEF-AF25-027019C67884}" destId="{7576A276-B771-4410-981B-CF75CD46E5D8}" srcOrd="0" destOrd="0" presId="urn:microsoft.com/office/officeart/2005/8/layout/list1"/>
    <dgm:cxn modelId="{07B38F46-6458-41F7-82FD-83FF7A94F267}" type="presOf" srcId="{09BE3D4D-726C-4DEF-AF25-027019C67884}" destId="{903509A4-81E9-4DB4-90EA-175092C8C52E}" srcOrd="1" destOrd="0" presId="urn:microsoft.com/office/officeart/2005/8/layout/list1"/>
    <dgm:cxn modelId="{FB852E4B-23E8-46F2-A850-D44B233F53B2}" type="presOf" srcId="{1B24B405-4DB6-4E8E-B1A4-8D9FE49482E1}" destId="{D014BE93-8936-4DBA-980D-6815D16426C0}" srcOrd="1" destOrd="0" presId="urn:microsoft.com/office/officeart/2005/8/layout/list1"/>
    <dgm:cxn modelId="{294D0D4D-DDAB-4042-97CF-8B1B8D77D15E}" srcId="{4D080625-7B53-41C2-A5AE-2B5A78DBC4AA}" destId="{428982B6-9A10-44B3-A5C2-F2BA7E2608C7}" srcOrd="0" destOrd="0" parTransId="{BDA35807-47E0-4F0F-855B-7E173095A7BA}" sibTransId="{86FFFBE7-3C9F-435A-968F-F68B79935843}"/>
    <dgm:cxn modelId="{A59EFD6E-D01C-491A-BE99-6D8DA71C2FA8}" srcId="{4D080625-7B53-41C2-A5AE-2B5A78DBC4AA}" destId="{1AEBD1BD-0F82-4365-A2F5-676BAA272D55}" srcOrd="2" destOrd="0" parTransId="{D11EDA76-C9B2-4212-AB09-359D1755896B}" sibTransId="{A3B36EFF-BA4E-4C67-BAFC-D37016065239}"/>
    <dgm:cxn modelId="{97E52755-F097-4074-B4D2-5839C6AD4318}" type="presOf" srcId="{1B24B405-4DB6-4E8E-B1A4-8D9FE49482E1}" destId="{2AFEEE40-BE7D-4EF3-9A74-4F4769783C20}" srcOrd="0" destOrd="0" presId="urn:microsoft.com/office/officeart/2005/8/layout/list1"/>
    <dgm:cxn modelId="{EC4A4187-A2CF-46E4-802A-A02B8EEAE51C}" type="presOf" srcId="{4D080625-7B53-41C2-A5AE-2B5A78DBC4AA}" destId="{4560614B-CD89-4C02-A19B-7FE5FE21F9A3}" srcOrd="0" destOrd="0" presId="urn:microsoft.com/office/officeart/2005/8/layout/list1"/>
    <dgm:cxn modelId="{BF7A1A9F-5BAE-4F7F-AA37-EDEE40E66F9E}" type="presOf" srcId="{1AEBD1BD-0F82-4365-A2F5-676BAA272D55}" destId="{556BCFF1-18B6-4763-BC99-467A5E6824CE}" srcOrd="1" destOrd="0" presId="urn:microsoft.com/office/officeart/2005/8/layout/list1"/>
    <dgm:cxn modelId="{1BA9DFB5-4856-4957-A227-202DF747BDEB}" srcId="{4D080625-7B53-41C2-A5AE-2B5A78DBC4AA}" destId="{09BE3D4D-726C-4DEF-AF25-027019C67884}" srcOrd="1" destOrd="0" parTransId="{DEEB459B-D5D4-48D7-9F14-3D85664A0C03}" sibTransId="{EF4CDD1E-15C4-41BB-BEFC-92DCD5445851}"/>
    <dgm:cxn modelId="{C3EF4ED7-9557-4AAA-9F4B-87DA5FF8FF51}" srcId="{4D080625-7B53-41C2-A5AE-2B5A78DBC4AA}" destId="{1B24B405-4DB6-4E8E-B1A4-8D9FE49482E1}" srcOrd="3" destOrd="0" parTransId="{550E0F93-4E6F-4270-AB1B-546DE334D6FD}" sibTransId="{A4B2B1CB-2963-4F2E-85F8-FD97FA40C3C5}"/>
    <dgm:cxn modelId="{FDEFD0FE-2DBE-4F0C-900C-D697E7CAC61A}" type="presOf" srcId="{428982B6-9A10-44B3-A5C2-F2BA7E2608C7}" destId="{64B64AEC-8503-4650-9127-5E4FFAAAB59A}" srcOrd="0" destOrd="0" presId="urn:microsoft.com/office/officeart/2005/8/layout/list1"/>
    <dgm:cxn modelId="{F9E46291-ED54-4921-93ED-CD1E8A8FF66E}" type="presParOf" srcId="{4560614B-CD89-4C02-A19B-7FE5FE21F9A3}" destId="{40D7F2B9-74BD-4E57-8EA8-4EFD116D5C01}" srcOrd="0" destOrd="0" presId="urn:microsoft.com/office/officeart/2005/8/layout/list1"/>
    <dgm:cxn modelId="{A5ED887A-BDE1-40FA-BAEF-6F66A21CF58C}" type="presParOf" srcId="{40D7F2B9-74BD-4E57-8EA8-4EFD116D5C01}" destId="{64B64AEC-8503-4650-9127-5E4FFAAAB59A}" srcOrd="0" destOrd="0" presId="urn:microsoft.com/office/officeart/2005/8/layout/list1"/>
    <dgm:cxn modelId="{0D839507-598C-40A6-81F5-71D018F1B74F}" type="presParOf" srcId="{40D7F2B9-74BD-4E57-8EA8-4EFD116D5C01}" destId="{A5CC5E6F-4FFB-4DEA-8ECA-7278AE119A89}" srcOrd="1" destOrd="0" presId="urn:microsoft.com/office/officeart/2005/8/layout/list1"/>
    <dgm:cxn modelId="{66EBA608-359E-419B-8F53-531ACCEE83F5}" type="presParOf" srcId="{4560614B-CD89-4C02-A19B-7FE5FE21F9A3}" destId="{6DA943EC-9DCF-4AD7-9E60-E83F2F3B152E}" srcOrd="1" destOrd="0" presId="urn:microsoft.com/office/officeart/2005/8/layout/list1"/>
    <dgm:cxn modelId="{4380270F-B415-4DC0-934C-8565083C6564}" type="presParOf" srcId="{4560614B-CD89-4C02-A19B-7FE5FE21F9A3}" destId="{9FA5B6A3-16A5-441E-B43E-F7CA65611B02}" srcOrd="2" destOrd="0" presId="urn:microsoft.com/office/officeart/2005/8/layout/list1"/>
    <dgm:cxn modelId="{11821303-A1E2-4604-B775-2A104DDB052B}" type="presParOf" srcId="{4560614B-CD89-4C02-A19B-7FE5FE21F9A3}" destId="{52213505-859E-4326-8C0A-63739E13E697}" srcOrd="3" destOrd="0" presId="urn:microsoft.com/office/officeart/2005/8/layout/list1"/>
    <dgm:cxn modelId="{E169D489-3A0A-4680-9D42-51669E9DD9DD}" type="presParOf" srcId="{4560614B-CD89-4C02-A19B-7FE5FE21F9A3}" destId="{55D6C600-BE51-4B33-B9E5-C03046CD26C2}" srcOrd="4" destOrd="0" presId="urn:microsoft.com/office/officeart/2005/8/layout/list1"/>
    <dgm:cxn modelId="{005094F3-D8F3-40C8-BA83-58F732E3FEB8}" type="presParOf" srcId="{55D6C600-BE51-4B33-B9E5-C03046CD26C2}" destId="{7576A276-B771-4410-981B-CF75CD46E5D8}" srcOrd="0" destOrd="0" presId="urn:microsoft.com/office/officeart/2005/8/layout/list1"/>
    <dgm:cxn modelId="{30F3A105-9A64-462A-8515-DA7849B9C542}" type="presParOf" srcId="{55D6C600-BE51-4B33-B9E5-C03046CD26C2}" destId="{903509A4-81E9-4DB4-90EA-175092C8C52E}" srcOrd="1" destOrd="0" presId="urn:microsoft.com/office/officeart/2005/8/layout/list1"/>
    <dgm:cxn modelId="{706DB5CE-D182-4620-B1EB-CAB7415331B2}" type="presParOf" srcId="{4560614B-CD89-4C02-A19B-7FE5FE21F9A3}" destId="{0C81465E-F05C-42FD-AF44-C093DEE8C6B8}" srcOrd="5" destOrd="0" presId="urn:microsoft.com/office/officeart/2005/8/layout/list1"/>
    <dgm:cxn modelId="{5122F485-EDF8-41CE-9C7D-1EC46FE64FF6}" type="presParOf" srcId="{4560614B-CD89-4C02-A19B-7FE5FE21F9A3}" destId="{170CB24E-FFE5-42C9-A025-5DE92930CF14}" srcOrd="6" destOrd="0" presId="urn:microsoft.com/office/officeart/2005/8/layout/list1"/>
    <dgm:cxn modelId="{03463ABC-B3E2-4C18-B13D-3557C56D364F}" type="presParOf" srcId="{4560614B-CD89-4C02-A19B-7FE5FE21F9A3}" destId="{F5F86323-B7E1-4606-B404-8F10702A36EF}" srcOrd="7" destOrd="0" presId="urn:microsoft.com/office/officeart/2005/8/layout/list1"/>
    <dgm:cxn modelId="{F656FB84-07BD-41F7-9ECD-2861E75C33F2}" type="presParOf" srcId="{4560614B-CD89-4C02-A19B-7FE5FE21F9A3}" destId="{D1DB428A-A67B-4690-AEED-CF558C9636EA}" srcOrd="8" destOrd="0" presId="urn:microsoft.com/office/officeart/2005/8/layout/list1"/>
    <dgm:cxn modelId="{3EF4364A-A396-4699-BF59-34FA5A58BC28}" type="presParOf" srcId="{D1DB428A-A67B-4690-AEED-CF558C9636EA}" destId="{12F360DA-610C-4A8C-8B5E-9CD64D651967}" srcOrd="0" destOrd="0" presId="urn:microsoft.com/office/officeart/2005/8/layout/list1"/>
    <dgm:cxn modelId="{32C843A3-4D86-410F-8CCF-12D4EF65AACA}" type="presParOf" srcId="{D1DB428A-A67B-4690-AEED-CF558C9636EA}" destId="{556BCFF1-18B6-4763-BC99-467A5E6824CE}" srcOrd="1" destOrd="0" presId="urn:microsoft.com/office/officeart/2005/8/layout/list1"/>
    <dgm:cxn modelId="{0DE5EBFD-76E5-4F2B-AEBC-60973CC78D48}" type="presParOf" srcId="{4560614B-CD89-4C02-A19B-7FE5FE21F9A3}" destId="{DDF83E7C-DA35-4E4A-BEFE-3F3D4BF0C01E}" srcOrd="9" destOrd="0" presId="urn:microsoft.com/office/officeart/2005/8/layout/list1"/>
    <dgm:cxn modelId="{7ACC2E0A-0A84-4D79-881B-3D46976F4C64}" type="presParOf" srcId="{4560614B-CD89-4C02-A19B-7FE5FE21F9A3}" destId="{A0FCBFD6-B64A-46FF-BAD2-34982DFCF8C5}" srcOrd="10" destOrd="0" presId="urn:microsoft.com/office/officeart/2005/8/layout/list1"/>
    <dgm:cxn modelId="{5CC1417B-3009-4FE0-AB76-BC5F81941771}" type="presParOf" srcId="{4560614B-CD89-4C02-A19B-7FE5FE21F9A3}" destId="{F0E2F6A2-EEFB-4094-B4AA-917880B5E439}" srcOrd="11" destOrd="0" presId="urn:microsoft.com/office/officeart/2005/8/layout/list1"/>
    <dgm:cxn modelId="{76EA0E95-CEE1-405E-9922-15711683424E}" type="presParOf" srcId="{4560614B-CD89-4C02-A19B-7FE5FE21F9A3}" destId="{0E0902EE-FBA3-4EE2-8110-FDDAC2F49B1D}" srcOrd="12" destOrd="0" presId="urn:microsoft.com/office/officeart/2005/8/layout/list1"/>
    <dgm:cxn modelId="{D819B190-0EB5-45AF-868E-DC39FB881C70}" type="presParOf" srcId="{0E0902EE-FBA3-4EE2-8110-FDDAC2F49B1D}" destId="{2AFEEE40-BE7D-4EF3-9A74-4F4769783C20}" srcOrd="0" destOrd="0" presId="urn:microsoft.com/office/officeart/2005/8/layout/list1"/>
    <dgm:cxn modelId="{7F344533-37FB-4F2E-8AB6-DFE33CC7ACF6}" type="presParOf" srcId="{0E0902EE-FBA3-4EE2-8110-FDDAC2F49B1D}" destId="{D014BE93-8936-4DBA-980D-6815D16426C0}" srcOrd="1" destOrd="0" presId="urn:microsoft.com/office/officeart/2005/8/layout/list1"/>
    <dgm:cxn modelId="{CD0A343E-F55B-40AD-ACA7-A36F85DBFF4E}" type="presParOf" srcId="{4560614B-CD89-4C02-A19B-7FE5FE21F9A3}" destId="{B9A07DAD-EFB1-4FC8-806E-7073BD614151}" srcOrd="13" destOrd="0" presId="urn:microsoft.com/office/officeart/2005/8/layout/list1"/>
    <dgm:cxn modelId="{E2C6E47F-4C99-430F-9EE7-006F73879B30}" type="presParOf" srcId="{4560614B-CD89-4C02-A19B-7FE5FE21F9A3}" destId="{6E7D5807-A080-4B2A-B641-A024C1036DD7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62B515-9351-4294-92C2-E2046D890636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4F913C0E-7422-45A1-AB6B-8A08F15BD3FC}">
      <dgm:prSet phldrT="[Testo]"/>
      <dgm:spPr/>
      <dgm:t>
        <a:bodyPr/>
        <a:lstStyle/>
        <a:p>
          <a:r>
            <a:rPr lang="it-IT" dirty="0"/>
            <a:t>14 ARMONICHE</a:t>
          </a:r>
          <a:br>
            <a:rPr lang="it-IT" dirty="0"/>
          </a:br>
          <a:r>
            <a:rPr lang="it-IT" dirty="0"/>
            <a:t>MAE : 1’147’621</a:t>
          </a:r>
        </a:p>
      </dgm:t>
    </dgm:pt>
    <dgm:pt modelId="{52EE315A-EB40-413F-91FE-670564BE3470}" type="parTrans" cxnId="{AF788F8D-2D5B-4B04-B834-2E510DB281DE}">
      <dgm:prSet/>
      <dgm:spPr/>
      <dgm:t>
        <a:bodyPr/>
        <a:lstStyle/>
        <a:p>
          <a:endParaRPr lang="it-IT"/>
        </a:p>
      </dgm:t>
    </dgm:pt>
    <dgm:pt modelId="{3F1B3134-D642-4B8E-8EE1-067FAFDC605B}" type="sibTrans" cxnId="{AF788F8D-2D5B-4B04-B834-2E510DB281DE}">
      <dgm:prSet/>
      <dgm:spPr/>
      <dgm:t>
        <a:bodyPr/>
        <a:lstStyle/>
        <a:p>
          <a:endParaRPr lang="it-IT"/>
        </a:p>
      </dgm:t>
    </dgm:pt>
    <dgm:pt modelId="{EF70EEA0-55DD-4EB4-B564-471785BF237A}">
      <dgm:prSet phldrT="[Testo]"/>
      <dgm:spPr/>
      <dgm:t>
        <a:bodyPr/>
        <a:lstStyle/>
        <a:p>
          <a:r>
            <a:rPr lang="it-IT" dirty="0"/>
            <a:t>12 ARMONICHE</a:t>
          </a:r>
          <a:br>
            <a:rPr lang="it-IT" dirty="0"/>
          </a:br>
          <a:r>
            <a:rPr lang="it-IT" dirty="0"/>
            <a:t>MAE : 1’148’749</a:t>
          </a:r>
        </a:p>
      </dgm:t>
    </dgm:pt>
    <dgm:pt modelId="{24D6AE5D-415F-4EA5-9485-CE246E250D53}" type="parTrans" cxnId="{6FF27FB9-5268-42E6-8307-6D02A173BAB4}">
      <dgm:prSet/>
      <dgm:spPr/>
      <dgm:t>
        <a:bodyPr/>
        <a:lstStyle/>
        <a:p>
          <a:endParaRPr lang="it-IT"/>
        </a:p>
      </dgm:t>
    </dgm:pt>
    <dgm:pt modelId="{056BC5A1-D646-4C22-916F-B3243B649B44}" type="sibTrans" cxnId="{6FF27FB9-5268-42E6-8307-6D02A173BAB4}">
      <dgm:prSet/>
      <dgm:spPr/>
      <dgm:t>
        <a:bodyPr/>
        <a:lstStyle/>
        <a:p>
          <a:endParaRPr lang="it-IT"/>
        </a:p>
      </dgm:t>
    </dgm:pt>
    <dgm:pt modelId="{A9604FDB-D99C-4FE5-ADB5-658CD00E3F78}">
      <dgm:prSet phldrT="[Testo]"/>
      <dgm:spPr/>
      <dgm:t>
        <a:bodyPr/>
        <a:lstStyle/>
        <a:p>
          <a:r>
            <a:rPr lang="it-IT" dirty="0"/>
            <a:t>10 ARMONICHE</a:t>
          </a:r>
          <a:br>
            <a:rPr lang="it-IT" dirty="0"/>
          </a:br>
          <a:r>
            <a:rPr lang="it-IT" dirty="0"/>
            <a:t>MAE : 1’181’062</a:t>
          </a:r>
        </a:p>
      </dgm:t>
    </dgm:pt>
    <dgm:pt modelId="{4F17B051-974C-48C4-B472-0913693F5CB8}" type="parTrans" cxnId="{72133C62-94BC-4DB1-923E-176E5BA4CB42}">
      <dgm:prSet/>
      <dgm:spPr/>
      <dgm:t>
        <a:bodyPr/>
        <a:lstStyle/>
        <a:p>
          <a:endParaRPr lang="it-IT"/>
        </a:p>
      </dgm:t>
    </dgm:pt>
    <dgm:pt modelId="{D2D462E2-9421-4B14-B01A-6F9792967C68}" type="sibTrans" cxnId="{72133C62-94BC-4DB1-923E-176E5BA4CB42}">
      <dgm:prSet/>
      <dgm:spPr/>
      <dgm:t>
        <a:bodyPr/>
        <a:lstStyle/>
        <a:p>
          <a:endParaRPr lang="it-IT"/>
        </a:p>
      </dgm:t>
    </dgm:pt>
    <dgm:pt modelId="{7F10D0AA-2A1F-4F1F-9BB3-598C3186A61B}">
      <dgm:prSet phldrT="[Testo]"/>
      <dgm:spPr/>
      <dgm:t>
        <a:bodyPr/>
        <a:lstStyle/>
        <a:p>
          <a:r>
            <a:rPr lang="it-IT" dirty="0"/>
            <a:t>8 ARMONICHE</a:t>
          </a:r>
          <a:br>
            <a:rPr lang="it-IT" dirty="0"/>
          </a:br>
          <a:r>
            <a:rPr lang="it-IT" dirty="0"/>
            <a:t>MAE : 1’286’002</a:t>
          </a:r>
        </a:p>
      </dgm:t>
    </dgm:pt>
    <dgm:pt modelId="{D0782943-1A08-4D58-A145-1B9728152386}" type="parTrans" cxnId="{10ABCE0D-8A90-4E87-920F-6AE2AB287FE2}">
      <dgm:prSet/>
      <dgm:spPr/>
      <dgm:t>
        <a:bodyPr/>
        <a:lstStyle/>
        <a:p>
          <a:endParaRPr lang="it-IT"/>
        </a:p>
      </dgm:t>
    </dgm:pt>
    <dgm:pt modelId="{921DCC8E-59CC-4376-9D7E-6F818B987B43}" type="sibTrans" cxnId="{10ABCE0D-8A90-4E87-920F-6AE2AB287FE2}">
      <dgm:prSet/>
      <dgm:spPr/>
      <dgm:t>
        <a:bodyPr/>
        <a:lstStyle/>
        <a:p>
          <a:endParaRPr lang="it-IT"/>
        </a:p>
      </dgm:t>
    </dgm:pt>
    <dgm:pt modelId="{54AEB38E-AA37-46A8-9D06-CB08F13A3899}">
      <dgm:prSet phldrT="[Testo]"/>
      <dgm:spPr/>
      <dgm:t>
        <a:bodyPr/>
        <a:lstStyle/>
        <a:p>
          <a:r>
            <a:rPr lang="it-IT" dirty="0"/>
            <a:t>6 ARMONICHE</a:t>
          </a:r>
          <a:br>
            <a:rPr lang="it-IT" dirty="0"/>
          </a:br>
          <a:r>
            <a:rPr lang="it-IT" dirty="0"/>
            <a:t>MAE : 1’427’719</a:t>
          </a:r>
        </a:p>
      </dgm:t>
    </dgm:pt>
    <dgm:pt modelId="{0C60C5C1-EED0-422D-BD62-36F7CAE759C4}" type="parTrans" cxnId="{5BB87F0B-A84D-480C-8453-400D04E06289}">
      <dgm:prSet/>
      <dgm:spPr/>
      <dgm:t>
        <a:bodyPr/>
        <a:lstStyle/>
        <a:p>
          <a:endParaRPr lang="it-IT"/>
        </a:p>
      </dgm:t>
    </dgm:pt>
    <dgm:pt modelId="{4B204D9A-90D0-4FA2-AA2E-48D79E478D97}" type="sibTrans" cxnId="{5BB87F0B-A84D-480C-8453-400D04E06289}">
      <dgm:prSet/>
      <dgm:spPr/>
      <dgm:t>
        <a:bodyPr/>
        <a:lstStyle/>
        <a:p>
          <a:endParaRPr lang="it-IT"/>
        </a:p>
      </dgm:t>
    </dgm:pt>
    <dgm:pt modelId="{E3944BCA-9E1B-4CEF-87EB-609C5CADCCDE}" type="pres">
      <dgm:prSet presAssocID="{BF62B515-9351-4294-92C2-E2046D890636}" presName="linear" presStyleCnt="0">
        <dgm:presLayoutVars>
          <dgm:dir/>
          <dgm:animLvl val="lvl"/>
          <dgm:resizeHandles val="exact"/>
        </dgm:presLayoutVars>
      </dgm:prSet>
      <dgm:spPr/>
    </dgm:pt>
    <dgm:pt modelId="{7E3E2EDC-6DD0-44C2-9BC4-55127CDED4C7}" type="pres">
      <dgm:prSet presAssocID="{4F913C0E-7422-45A1-AB6B-8A08F15BD3FC}" presName="parentLin" presStyleCnt="0"/>
      <dgm:spPr/>
    </dgm:pt>
    <dgm:pt modelId="{7E2F7E99-53D4-4841-BBF6-6443E9130C86}" type="pres">
      <dgm:prSet presAssocID="{4F913C0E-7422-45A1-AB6B-8A08F15BD3FC}" presName="parentLeftMargin" presStyleLbl="node1" presStyleIdx="0" presStyleCnt="5"/>
      <dgm:spPr/>
    </dgm:pt>
    <dgm:pt modelId="{58E4ED98-3534-4408-B63C-C783562F4A61}" type="pres">
      <dgm:prSet presAssocID="{4F913C0E-7422-45A1-AB6B-8A08F15BD3FC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2EA1CAF3-A9CB-4E92-B74D-2FDB143464C7}" type="pres">
      <dgm:prSet presAssocID="{4F913C0E-7422-45A1-AB6B-8A08F15BD3FC}" presName="negativeSpace" presStyleCnt="0"/>
      <dgm:spPr/>
    </dgm:pt>
    <dgm:pt modelId="{F3EA7152-5003-4BEB-91E8-962F35BFF860}" type="pres">
      <dgm:prSet presAssocID="{4F913C0E-7422-45A1-AB6B-8A08F15BD3FC}" presName="childText" presStyleLbl="conFgAcc1" presStyleIdx="0" presStyleCnt="5">
        <dgm:presLayoutVars>
          <dgm:bulletEnabled val="1"/>
        </dgm:presLayoutVars>
      </dgm:prSet>
      <dgm:spPr/>
    </dgm:pt>
    <dgm:pt modelId="{F53DE6C8-FA62-495A-B207-7F6F151EBF08}" type="pres">
      <dgm:prSet presAssocID="{3F1B3134-D642-4B8E-8EE1-067FAFDC605B}" presName="spaceBetweenRectangles" presStyleCnt="0"/>
      <dgm:spPr/>
    </dgm:pt>
    <dgm:pt modelId="{9FEE60BA-18C4-477B-B627-4E8C08559C3A}" type="pres">
      <dgm:prSet presAssocID="{EF70EEA0-55DD-4EB4-B564-471785BF237A}" presName="parentLin" presStyleCnt="0"/>
      <dgm:spPr/>
    </dgm:pt>
    <dgm:pt modelId="{EB5E8262-1076-48DE-BD05-20CA4F790B08}" type="pres">
      <dgm:prSet presAssocID="{EF70EEA0-55DD-4EB4-B564-471785BF237A}" presName="parentLeftMargin" presStyleLbl="node1" presStyleIdx="0" presStyleCnt="5"/>
      <dgm:spPr/>
    </dgm:pt>
    <dgm:pt modelId="{1BFE2E26-5336-45AA-9484-FF99CDF3789E}" type="pres">
      <dgm:prSet presAssocID="{EF70EEA0-55DD-4EB4-B564-471785BF237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DEC5E1E-6998-47AF-B97D-A4B72D1445D3}" type="pres">
      <dgm:prSet presAssocID="{EF70EEA0-55DD-4EB4-B564-471785BF237A}" presName="negativeSpace" presStyleCnt="0"/>
      <dgm:spPr/>
    </dgm:pt>
    <dgm:pt modelId="{CC242CB9-793C-4D94-8F65-AB773CD294A9}" type="pres">
      <dgm:prSet presAssocID="{EF70EEA0-55DD-4EB4-B564-471785BF237A}" presName="childText" presStyleLbl="conFgAcc1" presStyleIdx="1" presStyleCnt="5">
        <dgm:presLayoutVars>
          <dgm:bulletEnabled val="1"/>
        </dgm:presLayoutVars>
      </dgm:prSet>
      <dgm:spPr/>
    </dgm:pt>
    <dgm:pt modelId="{58F10AC1-B8C0-4CB0-8A58-D183FF07BCB9}" type="pres">
      <dgm:prSet presAssocID="{056BC5A1-D646-4C22-916F-B3243B649B44}" presName="spaceBetweenRectangles" presStyleCnt="0"/>
      <dgm:spPr/>
    </dgm:pt>
    <dgm:pt modelId="{E03F9D8E-E828-4E8C-A5B1-31101668E61B}" type="pres">
      <dgm:prSet presAssocID="{A9604FDB-D99C-4FE5-ADB5-658CD00E3F78}" presName="parentLin" presStyleCnt="0"/>
      <dgm:spPr/>
    </dgm:pt>
    <dgm:pt modelId="{DFB84A0E-B935-4BAE-82DE-4DED0B23AAA0}" type="pres">
      <dgm:prSet presAssocID="{A9604FDB-D99C-4FE5-ADB5-658CD00E3F78}" presName="parentLeftMargin" presStyleLbl="node1" presStyleIdx="1" presStyleCnt="5"/>
      <dgm:spPr/>
    </dgm:pt>
    <dgm:pt modelId="{611DF25A-64E5-487E-99F8-1B74D2F6A532}" type="pres">
      <dgm:prSet presAssocID="{A9604FDB-D99C-4FE5-ADB5-658CD00E3F78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8280B41D-4A15-445C-BFD9-DD9E54B5A247}" type="pres">
      <dgm:prSet presAssocID="{A9604FDB-D99C-4FE5-ADB5-658CD00E3F78}" presName="negativeSpace" presStyleCnt="0"/>
      <dgm:spPr/>
    </dgm:pt>
    <dgm:pt modelId="{5D0626BB-7E0F-4522-8A15-31B66D942026}" type="pres">
      <dgm:prSet presAssocID="{A9604FDB-D99C-4FE5-ADB5-658CD00E3F78}" presName="childText" presStyleLbl="conFgAcc1" presStyleIdx="2" presStyleCnt="5">
        <dgm:presLayoutVars>
          <dgm:bulletEnabled val="1"/>
        </dgm:presLayoutVars>
      </dgm:prSet>
      <dgm:spPr/>
    </dgm:pt>
    <dgm:pt modelId="{FF98B16F-DDF2-4FA5-AFD4-3B9CC604174A}" type="pres">
      <dgm:prSet presAssocID="{D2D462E2-9421-4B14-B01A-6F9792967C68}" presName="spaceBetweenRectangles" presStyleCnt="0"/>
      <dgm:spPr/>
    </dgm:pt>
    <dgm:pt modelId="{EB14C3B5-3458-4234-ADDE-21BDC66CE1AD}" type="pres">
      <dgm:prSet presAssocID="{7F10D0AA-2A1F-4F1F-9BB3-598C3186A61B}" presName="parentLin" presStyleCnt="0"/>
      <dgm:spPr/>
    </dgm:pt>
    <dgm:pt modelId="{50BC7525-EBF0-41C1-94BC-C24C5DBAAD55}" type="pres">
      <dgm:prSet presAssocID="{7F10D0AA-2A1F-4F1F-9BB3-598C3186A61B}" presName="parentLeftMargin" presStyleLbl="node1" presStyleIdx="2" presStyleCnt="5"/>
      <dgm:spPr/>
    </dgm:pt>
    <dgm:pt modelId="{8B7F41A1-B807-4567-BAA2-D8FA60F4C384}" type="pres">
      <dgm:prSet presAssocID="{7F10D0AA-2A1F-4F1F-9BB3-598C3186A61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DA882AF6-7DDA-46F3-93A3-65F995257871}" type="pres">
      <dgm:prSet presAssocID="{7F10D0AA-2A1F-4F1F-9BB3-598C3186A61B}" presName="negativeSpace" presStyleCnt="0"/>
      <dgm:spPr/>
    </dgm:pt>
    <dgm:pt modelId="{FFF83241-03F3-4413-BD0F-168D8B137E7E}" type="pres">
      <dgm:prSet presAssocID="{7F10D0AA-2A1F-4F1F-9BB3-598C3186A61B}" presName="childText" presStyleLbl="conFgAcc1" presStyleIdx="3" presStyleCnt="5">
        <dgm:presLayoutVars>
          <dgm:bulletEnabled val="1"/>
        </dgm:presLayoutVars>
      </dgm:prSet>
      <dgm:spPr/>
    </dgm:pt>
    <dgm:pt modelId="{F605FDAF-0888-4E5D-A6E0-D9C2836E8F62}" type="pres">
      <dgm:prSet presAssocID="{921DCC8E-59CC-4376-9D7E-6F818B987B43}" presName="spaceBetweenRectangles" presStyleCnt="0"/>
      <dgm:spPr/>
    </dgm:pt>
    <dgm:pt modelId="{FF7CE457-B123-483A-8F93-983E1DD02344}" type="pres">
      <dgm:prSet presAssocID="{54AEB38E-AA37-46A8-9D06-CB08F13A3899}" presName="parentLin" presStyleCnt="0"/>
      <dgm:spPr/>
    </dgm:pt>
    <dgm:pt modelId="{0B28FAA8-F1A7-4559-AE18-76A85C4C6A61}" type="pres">
      <dgm:prSet presAssocID="{54AEB38E-AA37-46A8-9D06-CB08F13A3899}" presName="parentLeftMargin" presStyleLbl="node1" presStyleIdx="3" presStyleCnt="5"/>
      <dgm:spPr/>
    </dgm:pt>
    <dgm:pt modelId="{8A68E509-FD2F-460C-B710-D2E3BD2AA313}" type="pres">
      <dgm:prSet presAssocID="{54AEB38E-AA37-46A8-9D06-CB08F13A3899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52FA4136-2E35-4D08-9BB3-325D3F10041F}" type="pres">
      <dgm:prSet presAssocID="{54AEB38E-AA37-46A8-9D06-CB08F13A3899}" presName="negativeSpace" presStyleCnt="0"/>
      <dgm:spPr/>
    </dgm:pt>
    <dgm:pt modelId="{A4198310-D19D-4705-8E14-A0D1A8ED309D}" type="pres">
      <dgm:prSet presAssocID="{54AEB38E-AA37-46A8-9D06-CB08F13A389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1277D09-6A81-445A-9FD9-D0AC929A5138}" type="presOf" srcId="{54AEB38E-AA37-46A8-9D06-CB08F13A3899}" destId="{0B28FAA8-F1A7-4559-AE18-76A85C4C6A61}" srcOrd="0" destOrd="0" presId="urn:microsoft.com/office/officeart/2005/8/layout/list1"/>
    <dgm:cxn modelId="{5BB87F0B-A84D-480C-8453-400D04E06289}" srcId="{BF62B515-9351-4294-92C2-E2046D890636}" destId="{54AEB38E-AA37-46A8-9D06-CB08F13A3899}" srcOrd="4" destOrd="0" parTransId="{0C60C5C1-EED0-422D-BD62-36F7CAE759C4}" sibTransId="{4B204D9A-90D0-4FA2-AA2E-48D79E478D97}"/>
    <dgm:cxn modelId="{10ABCE0D-8A90-4E87-920F-6AE2AB287FE2}" srcId="{BF62B515-9351-4294-92C2-E2046D890636}" destId="{7F10D0AA-2A1F-4F1F-9BB3-598C3186A61B}" srcOrd="3" destOrd="0" parTransId="{D0782943-1A08-4D58-A145-1B9728152386}" sibTransId="{921DCC8E-59CC-4376-9D7E-6F818B987B43}"/>
    <dgm:cxn modelId="{BAD4F612-11E1-47B4-8B32-45168CBC6472}" type="presOf" srcId="{4F913C0E-7422-45A1-AB6B-8A08F15BD3FC}" destId="{58E4ED98-3534-4408-B63C-C783562F4A61}" srcOrd="1" destOrd="0" presId="urn:microsoft.com/office/officeart/2005/8/layout/list1"/>
    <dgm:cxn modelId="{404A0E1F-7F8E-4822-B8E2-E81CB660E92D}" type="presOf" srcId="{54AEB38E-AA37-46A8-9D06-CB08F13A3899}" destId="{8A68E509-FD2F-460C-B710-D2E3BD2AA313}" srcOrd="1" destOrd="0" presId="urn:microsoft.com/office/officeart/2005/8/layout/list1"/>
    <dgm:cxn modelId="{A1D2B635-0B03-4F7E-BCCB-8907BA016C83}" type="presOf" srcId="{BF62B515-9351-4294-92C2-E2046D890636}" destId="{E3944BCA-9E1B-4CEF-87EB-609C5CADCCDE}" srcOrd="0" destOrd="0" presId="urn:microsoft.com/office/officeart/2005/8/layout/list1"/>
    <dgm:cxn modelId="{EC9BEC5F-C888-488B-BF45-833652A7C312}" type="presOf" srcId="{EF70EEA0-55DD-4EB4-B564-471785BF237A}" destId="{1BFE2E26-5336-45AA-9484-FF99CDF3789E}" srcOrd="1" destOrd="0" presId="urn:microsoft.com/office/officeart/2005/8/layout/list1"/>
    <dgm:cxn modelId="{72133C62-94BC-4DB1-923E-176E5BA4CB42}" srcId="{BF62B515-9351-4294-92C2-E2046D890636}" destId="{A9604FDB-D99C-4FE5-ADB5-658CD00E3F78}" srcOrd="2" destOrd="0" parTransId="{4F17B051-974C-48C4-B472-0913693F5CB8}" sibTransId="{D2D462E2-9421-4B14-B01A-6F9792967C68}"/>
    <dgm:cxn modelId="{71FFB671-3BEE-41C0-9B1C-36F7BA363D70}" type="presOf" srcId="{EF70EEA0-55DD-4EB4-B564-471785BF237A}" destId="{EB5E8262-1076-48DE-BD05-20CA4F790B08}" srcOrd="0" destOrd="0" presId="urn:microsoft.com/office/officeart/2005/8/layout/list1"/>
    <dgm:cxn modelId="{5B8EB657-0D1C-4749-B47D-9F5A6B0A1A23}" type="presOf" srcId="{A9604FDB-D99C-4FE5-ADB5-658CD00E3F78}" destId="{611DF25A-64E5-487E-99F8-1B74D2F6A532}" srcOrd="1" destOrd="0" presId="urn:microsoft.com/office/officeart/2005/8/layout/list1"/>
    <dgm:cxn modelId="{B556EA8B-60A4-4B61-B93C-A66077956975}" type="presOf" srcId="{7F10D0AA-2A1F-4F1F-9BB3-598C3186A61B}" destId="{8B7F41A1-B807-4567-BAA2-D8FA60F4C384}" srcOrd="1" destOrd="0" presId="urn:microsoft.com/office/officeart/2005/8/layout/list1"/>
    <dgm:cxn modelId="{AF788F8D-2D5B-4B04-B834-2E510DB281DE}" srcId="{BF62B515-9351-4294-92C2-E2046D890636}" destId="{4F913C0E-7422-45A1-AB6B-8A08F15BD3FC}" srcOrd="0" destOrd="0" parTransId="{52EE315A-EB40-413F-91FE-670564BE3470}" sibTransId="{3F1B3134-D642-4B8E-8EE1-067FAFDC605B}"/>
    <dgm:cxn modelId="{EBECE3B0-924B-4663-BDF5-0E0C2E22A38D}" type="presOf" srcId="{7F10D0AA-2A1F-4F1F-9BB3-598C3186A61B}" destId="{50BC7525-EBF0-41C1-94BC-C24C5DBAAD55}" srcOrd="0" destOrd="0" presId="urn:microsoft.com/office/officeart/2005/8/layout/list1"/>
    <dgm:cxn modelId="{6FF27FB9-5268-42E6-8307-6D02A173BAB4}" srcId="{BF62B515-9351-4294-92C2-E2046D890636}" destId="{EF70EEA0-55DD-4EB4-B564-471785BF237A}" srcOrd="1" destOrd="0" parTransId="{24D6AE5D-415F-4EA5-9485-CE246E250D53}" sibTransId="{056BC5A1-D646-4C22-916F-B3243B649B44}"/>
    <dgm:cxn modelId="{9F1246E2-B084-43F8-AD75-4E76FC9018A4}" type="presOf" srcId="{A9604FDB-D99C-4FE5-ADB5-658CD00E3F78}" destId="{DFB84A0E-B935-4BAE-82DE-4DED0B23AAA0}" srcOrd="0" destOrd="0" presId="urn:microsoft.com/office/officeart/2005/8/layout/list1"/>
    <dgm:cxn modelId="{77BFFDEF-3608-4A6F-B30E-78BA6DE5674D}" type="presOf" srcId="{4F913C0E-7422-45A1-AB6B-8A08F15BD3FC}" destId="{7E2F7E99-53D4-4841-BBF6-6443E9130C86}" srcOrd="0" destOrd="0" presId="urn:microsoft.com/office/officeart/2005/8/layout/list1"/>
    <dgm:cxn modelId="{FDB81926-1553-4C5A-B263-DA6EAEF14ACC}" type="presParOf" srcId="{E3944BCA-9E1B-4CEF-87EB-609C5CADCCDE}" destId="{7E3E2EDC-6DD0-44C2-9BC4-55127CDED4C7}" srcOrd="0" destOrd="0" presId="urn:microsoft.com/office/officeart/2005/8/layout/list1"/>
    <dgm:cxn modelId="{351F3FB9-7409-46CD-98B0-6FDC057C863A}" type="presParOf" srcId="{7E3E2EDC-6DD0-44C2-9BC4-55127CDED4C7}" destId="{7E2F7E99-53D4-4841-BBF6-6443E9130C86}" srcOrd="0" destOrd="0" presId="urn:microsoft.com/office/officeart/2005/8/layout/list1"/>
    <dgm:cxn modelId="{AF3E3DF9-544E-4283-92A4-BACD880EE81F}" type="presParOf" srcId="{7E3E2EDC-6DD0-44C2-9BC4-55127CDED4C7}" destId="{58E4ED98-3534-4408-B63C-C783562F4A61}" srcOrd="1" destOrd="0" presId="urn:microsoft.com/office/officeart/2005/8/layout/list1"/>
    <dgm:cxn modelId="{2A3CF89D-9A8C-4F1F-96AE-3435EA03E79C}" type="presParOf" srcId="{E3944BCA-9E1B-4CEF-87EB-609C5CADCCDE}" destId="{2EA1CAF3-A9CB-4E92-B74D-2FDB143464C7}" srcOrd="1" destOrd="0" presId="urn:microsoft.com/office/officeart/2005/8/layout/list1"/>
    <dgm:cxn modelId="{9163A9C8-980B-47B7-800B-53D153C0EB63}" type="presParOf" srcId="{E3944BCA-9E1B-4CEF-87EB-609C5CADCCDE}" destId="{F3EA7152-5003-4BEB-91E8-962F35BFF860}" srcOrd="2" destOrd="0" presId="urn:microsoft.com/office/officeart/2005/8/layout/list1"/>
    <dgm:cxn modelId="{1F6244D5-91B6-44D6-8FE8-9241BD697B5C}" type="presParOf" srcId="{E3944BCA-9E1B-4CEF-87EB-609C5CADCCDE}" destId="{F53DE6C8-FA62-495A-B207-7F6F151EBF08}" srcOrd="3" destOrd="0" presId="urn:microsoft.com/office/officeart/2005/8/layout/list1"/>
    <dgm:cxn modelId="{62FB0D3A-25ED-49B4-85B8-D3700844511B}" type="presParOf" srcId="{E3944BCA-9E1B-4CEF-87EB-609C5CADCCDE}" destId="{9FEE60BA-18C4-477B-B627-4E8C08559C3A}" srcOrd="4" destOrd="0" presId="urn:microsoft.com/office/officeart/2005/8/layout/list1"/>
    <dgm:cxn modelId="{B5C1772D-C220-4A53-BA7F-911F7A3BF823}" type="presParOf" srcId="{9FEE60BA-18C4-477B-B627-4E8C08559C3A}" destId="{EB5E8262-1076-48DE-BD05-20CA4F790B08}" srcOrd="0" destOrd="0" presId="urn:microsoft.com/office/officeart/2005/8/layout/list1"/>
    <dgm:cxn modelId="{9D9C5B1B-C704-40FE-BA74-6CCD237E7D29}" type="presParOf" srcId="{9FEE60BA-18C4-477B-B627-4E8C08559C3A}" destId="{1BFE2E26-5336-45AA-9484-FF99CDF3789E}" srcOrd="1" destOrd="0" presId="urn:microsoft.com/office/officeart/2005/8/layout/list1"/>
    <dgm:cxn modelId="{0F920BE9-FB1C-4E99-A3E8-D565CEBC1E22}" type="presParOf" srcId="{E3944BCA-9E1B-4CEF-87EB-609C5CADCCDE}" destId="{1DEC5E1E-6998-47AF-B97D-A4B72D1445D3}" srcOrd="5" destOrd="0" presId="urn:microsoft.com/office/officeart/2005/8/layout/list1"/>
    <dgm:cxn modelId="{3AC10D93-57AA-4159-B2DE-0D5AFCEA8F7F}" type="presParOf" srcId="{E3944BCA-9E1B-4CEF-87EB-609C5CADCCDE}" destId="{CC242CB9-793C-4D94-8F65-AB773CD294A9}" srcOrd="6" destOrd="0" presId="urn:microsoft.com/office/officeart/2005/8/layout/list1"/>
    <dgm:cxn modelId="{47FD21E5-0810-4959-B289-24D2BEF6AA49}" type="presParOf" srcId="{E3944BCA-9E1B-4CEF-87EB-609C5CADCCDE}" destId="{58F10AC1-B8C0-4CB0-8A58-D183FF07BCB9}" srcOrd="7" destOrd="0" presId="urn:microsoft.com/office/officeart/2005/8/layout/list1"/>
    <dgm:cxn modelId="{A141C188-05CE-4A14-8B1B-9A03CBF9CC8E}" type="presParOf" srcId="{E3944BCA-9E1B-4CEF-87EB-609C5CADCCDE}" destId="{E03F9D8E-E828-4E8C-A5B1-31101668E61B}" srcOrd="8" destOrd="0" presId="urn:microsoft.com/office/officeart/2005/8/layout/list1"/>
    <dgm:cxn modelId="{D991D056-2552-43A6-A623-1E4B25642F7C}" type="presParOf" srcId="{E03F9D8E-E828-4E8C-A5B1-31101668E61B}" destId="{DFB84A0E-B935-4BAE-82DE-4DED0B23AAA0}" srcOrd="0" destOrd="0" presId="urn:microsoft.com/office/officeart/2005/8/layout/list1"/>
    <dgm:cxn modelId="{1B310388-5B34-43F8-8572-C19FC8D6D663}" type="presParOf" srcId="{E03F9D8E-E828-4E8C-A5B1-31101668E61B}" destId="{611DF25A-64E5-487E-99F8-1B74D2F6A532}" srcOrd="1" destOrd="0" presId="urn:microsoft.com/office/officeart/2005/8/layout/list1"/>
    <dgm:cxn modelId="{EBD797C2-C229-4C22-BC0D-76281FA67951}" type="presParOf" srcId="{E3944BCA-9E1B-4CEF-87EB-609C5CADCCDE}" destId="{8280B41D-4A15-445C-BFD9-DD9E54B5A247}" srcOrd="9" destOrd="0" presId="urn:microsoft.com/office/officeart/2005/8/layout/list1"/>
    <dgm:cxn modelId="{99654B33-52AA-474B-9C42-C90096AE0770}" type="presParOf" srcId="{E3944BCA-9E1B-4CEF-87EB-609C5CADCCDE}" destId="{5D0626BB-7E0F-4522-8A15-31B66D942026}" srcOrd="10" destOrd="0" presId="urn:microsoft.com/office/officeart/2005/8/layout/list1"/>
    <dgm:cxn modelId="{453A05AE-1203-4AB9-A5B6-C0C38D32E7FE}" type="presParOf" srcId="{E3944BCA-9E1B-4CEF-87EB-609C5CADCCDE}" destId="{FF98B16F-DDF2-4FA5-AFD4-3B9CC604174A}" srcOrd="11" destOrd="0" presId="urn:microsoft.com/office/officeart/2005/8/layout/list1"/>
    <dgm:cxn modelId="{2361C2CE-07CF-4706-B848-77F544C0803E}" type="presParOf" srcId="{E3944BCA-9E1B-4CEF-87EB-609C5CADCCDE}" destId="{EB14C3B5-3458-4234-ADDE-21BDC66CE1AD}" srcOrd="12" destOrd="0" presId="urn:microsoft.com/office/officeart/2005/8/layout/list1"/>
    <dgm:cxn modelId="{3B56726E-831E-4515-9FFB-AF1152A2825F}" type="presParOf" srcId="{EB14C3B5-3458-4234-ADDE-21BDC66CE1AD}" destId="{50BC7525-EBF0-41C1-94BC-C24C5DBAAD55}" srcOrd="0" destOrd="0" presId="urn:microsoft.com/office/officeart/2005/8/layout/list1"/>
    <dgm:cxn modelId="{0677FC6E-9D51-4A6F-890C-646335D83067}" type="presParOf" srcId="{EB14C3B5-3458-4234-ADDE-21BDC66CE1AD}" destId="{8B7F41A1-B807-4567-BAA2-D8FA60F4C384}" srcOrd="1" destOrd="0" presId="urn:microsoft.com/office/officeart/2005/8/layout/list1"/>
    <dgm:cxn modelId="{103D0F24-A395-40DE-BC49-E913A4F01B1B}" type="presParOf" srcId="{E3944BCA-9E1B-4CEF-87EB-609C5CADCCDE}" destId="{DA882AF6-7DDA-46F3-93A3-65F995257871}" srcOrd="13" destOrd="0" presId="urn:microsoft.com/office/officeart/2005/8/layout/list1"/>
    <dgm:cxn modelId="{E46C4D44-7628-44E4-82A7-5C5AEC90847A}" type="presParOf" srcId="{E3944BCA-9E1B-4CEF-87EB-609C5CADCCDE}" destId="{FFF83241-03F3-4413-BD0F-168D8B137E7E}" srcOrd="14" destOrd="0" presId="urn:microsoft.com/office/officeart/2005/8/layout/list1"/>
    <dgm:cxn modelId="{005DAB46-9516-45DC-B68B-C520E9154D6C}" type="presParOf" srcId="{E3944BCA-9E1B-4CEF-87EB-609C5CADCCDE}" destId="{F605FDAF-0888-4E5D-A6E0-D9C2836E8F62}" srcOrd="15" destOrd="0" presId="urn:microsoft.com/office/officeart/2005/8/layout/list1"/>
    <dgm:cxn modelId="{B922173F-ACE7-4340-ADD5-F3D27066CEF7}" type="presParOf" srcId="{E3944BCA-9E1B-4CEF-87EB-609C5CADCCDE}" destId="{FF7CE457-B123-483A-8F93-983E1DD02344}" srcOrd="16" destOrd="0" presId="urn:microsoft.com/office/officeart/2005/8/layout/list1"/>
    <dgm:cxn modelId="{1A0C85AE-CEAE-4242-84FD-547C606F71C8}" type="presParOf" srcId="{FF7CE457-B123-483A-8F93-983E1DD02344}" destId="{0B28FAA8-F1A7-4559-AE18-76A85C4C6A61}" srcOrd="0" destOrd="0" presId="urn:microsoft.com/office/officeart/2005/8/layout/list1"/>
    <dgm:cxn modelId="{A1159DC0-11A2-4337-82E3-4E3CEC84E4FD}" type="presParOf" srcId="{FF7CE457-B123-483A-8F93-983E1DD02344}" destId="{8A68E509-FD2F-460C-B710-D2E3BD2AA313}" srcOrd="1" destOrd="0" presId="urn:microsoft.com/office/officeart/2005/8/layout/list1"/>
    <dgm:cxn modelId="{7A444F7A-2C7D-48BC-B0C3-AF36BDDA892C}" type="presParOf" srcId="{E3944BCA-9E1B-4CEF-87EB-609C5CADCCDE}" destId="{52FA4136-2E35-4D08-9BB3-325D3F10041F}" srcOrd="17" destOrd="0" presId="urn:microsoft.com/office/officeart/2005/8/layout/list1"/>
    <dgm:cxn modelId="{7F0074ED-EDE8-45D5-B36E-3983B5952F30}" type="presParOf" srcId="{E3944BCA-9E1B-4CEF-87EB-609C5CADCCDE}" destId="{A4198310-D19D-4705-8E14-A0D1A8ED309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EB544A-B92E-42F2-B036-606DB3C93B85}" type="doc">
      <dgm:prSet loTypeId="urn:microsoft.com/office/officeart/2005/8/layout/pyramid2" loCatId="pyramid" qsTypeId="urn:microsoft.com/office/officeart/2005/8/quickstyle/simple1" qsCatId="simple" csTypeId="urn:microsoft.com/office/officeart/2005/8/colors/colorful1" csCatId="colorful" phldr="1"/>
      <dgm:spPr/>
    </dgm:pt>
    <dgm:pt modelId="{6F65050D-A226-4265-AE32-389D8E049695}">
      <dgm:prSet phldrT="[Testo]"/>
      <dgm:spPr/>
      <dgm:t>
        <a:bodyPr/>
        <a:lstStyle/>
        <a:p>
          <a:r>
            <a:rPr lang="it-IT" dirty="0"/>
            <a:t>Trigonometrica : 24*7</a:t>
          </a:r>
        </a:p>
      </dgm:t>
    </dgm:pt>
    <dgm:pt modelId="{6CB1318D-A4C2-4C34-B47C-83B87ECECE51}" type="parTrans" cxnId="{A17D8EFC-6066-4A1A-A857-17EF518C65A4}">
      <dgm:prSet/>
      <dgm:spPr/>
      <dgm:t>
        <a:bodyPr/>
        <a:lstStyle/>
        <a:p>
          <a:endParaRPr lang="it-IT"/>
        </a:p>
      </dgm:t>
    </dgm:pt>
    <dgm:pt modelId="{033EB25D-F03C-4943-B80E-ADDBB3BDCE78}" type="sibTrans" cxnId="{A17D8EFC-6066-4A1A-A857-17EF518C65A4}">
      <dgm:prSet/>
      <dgm:spPr/>
      <dgm:t>
        <a:bodyPr/>
        <a:lstStyle/>
        <a:p>
          <a:endParaRPr lang="it-IT"/>
        </a:p>
      </dgm:t>
    </dgm:pt>
    <dgm:pt modelId="{3DC58B23-32C8-4D31-ABA8-A7BFC0618B5B}">
      <dgm:prSet phldrT="[Testo]"/>
      <dgm:spPr/>
      <dgm:t>
        <a:bodyPr/>
        <a:lstStyle/>
        <a:p>
          <a:r>
            <a:rPr lang="it-IT" dirty="0"/>
            <a:t>Trigonometrica: 24*365</a:t>
          </a:r>
        </a:p>
      </dgm:t>
    </dgm:pt>
    <dgm:pt modelId="{71AC1118-12E4-4302-AE88-2D843AB754C8}" type="parTrans" cxnId="{66998A9A-462B-4A34-ADF0-9AA96B43AB17}">
      <dgm:prSet/>
      <dgm:spPr/>
      <dgm:t>
        <a:bodyPr/>
        <a:lstStyle/>
        <a:p>
          <a:endParaRPr lang="it-IT"/>
        </a:p>
      </dgm:t>
    </dgm:pt>
    <dgm:pt modelId="{9A5D10A3-9C49-4BBE-9762-0F6C0EE03B8E}" type="sibTrans" cxnId="{66998A9A-462B-4A34-ADF0-9AA96B43AB17}">
      <dgm:prSet/>
      <dgm:spPr/>
      <dgm:t>
        <a:bodyPr/>
        <a:lstStyle/>
        <a:p>
          <a:endParaRPr lang="it-IT"/>
        </a:p>
      </dgm:t>
    </dgm:pt>
    <dgm:pt modelId="{3F003F01-BBE5-4090-8C91-0539FD8E314A}">
      <dgm:prSet phldrT="[Testo]"/>
      <dgm:spPr/>
      <dgm:t>
        <a:bodyPr/>
        <a:lstStyle/>
        <a:p>
          <a:r>
            <a:rPr lang="it-IT" dirty="0"/>
            <a:t>Dummy : </a:t>
          </a:r>
          <a:br>
            <a:rPr lang="it-IT" dirty="0"/>
          </a:br>
          <a:r>
            <a:rPr lang="it-IT" dirty="0"/>
            <a:t>24 ore</a:t>
          </a:r>
        </a:p>
      </dgm:t>
    </dgm:pt>
    <dgm:pt modelId="{68812FCF-537A-4687-B0C5-584F82EA8313}" type="parTrans" cxnId="{1855788C-2522-49E6-B3C4-64C3C23ACC2E}">
      <dgm:prSet/>
      <dgm:spPr/>
      <dgm:t>
        <a:bodyPr/>
        <a:lstStyle/>
        <a:p>
          <a:endParaRPr lang="it-IT"/>
        </a:p>
      </dgm:t>
    </dgm:pt>
    <dgm:pt modelId="{8CF896F0-E8C4-4E23-89EC-B6EF6FA48252}" type="sibTrans" cxnId="{1855788C-2522-49E6-B3C4-64C3C23ACC2E}">
      <dgm:prSet/>
      <dgm:spPr/>
      <dgm:t>
        <a:bodyPr/>
        <a:lstStyle/>
        <a:p>
          <a:endParaRPr lang="it-IT"/>
        </a:p>
      </dgm:t>
    </dgm:pt>
    <dgm:pt modelId="{D489576D-D02D-4240-B30E-42996010902F}" type="pres">
      <dgm:prSet presAssocID="{67EB544A-B92E-42F2-B036-606DB3C93B85}" presName="compositeShape" presStyleCnt="0">
        <dgm:presLayoutVars>
          <dgm:dir/>
          <dgm:resizeHandles/>
        </dgm:presLayoutVars>
      </dgm:prSet>
      <dgm:spPr/>
    </dgm:pt>
    <dgm:pt modelId="{20287C6E-A370-426C-BB23-C4A23BCDB7ED}" type="pres">
      <dgm:prSet presAssocID="{67EB544A-B92E-42F2-B036-606DB3C93B85}" presName="pyramid" presStyleLbl="node1" presStyleIdx="0" presStyleCnt="1"/>
      <dgm:spPr/>
    </dgm:pt>
    <dgm:pt modelId="{428ACD89-F74A-4B77-A7F2-1E017B1C7E47}" type="pres">
      <dgm:prSet presAssocID="{67EB544A-B92E-42F2-B036-606DB3C93B85}" presName="theList" presStyleCnt="0"/>
      <dgm:spPr/>
    </dgm:pt>
    <dgm:pt modelId="{10EA5E2D-FF7A-4A34-BE1C-1816106F1348}" type="pres">
      <dgm:prSet presAssocID="{3F003F01-BBE5-4090-8C91-0539FD8E314A}" presName="aNode" presStyleLbl="fgAcc1" presStyleIdx="0" presStyleCnt="3">
        <dgm:presLayoutVars>
          <dgm:bulletEnabled val="1"/>
        </dgm:presLayoutVars>
      </dgm:prSet>
      <dgm:spPr/>
    </dgm:pt>
    <dgm:pt modelId="{FE729FEC-816E-4A94-9787-4A9BE4B31607}" type="pres">
      <dgm:prSet presAssocID="{3F003F01-BBE5-4090-8C91-0539FD8E314A}" presName="aSpace" presStyleCnt="0"/>
      <dgm:spPr/>
    </dgm:pt>
    <dgm:pt modelId="{3158E123-22D5-4011-8B69-ABAA4F47C482}" type="pres">
      <dgm:prSet presAssocID="{6F65050D-A226-4265-AE32-389D8E049695}" presName="aNode" presStyleLbl="fgAcc1" presStyleIdx="1" presStyleCnt="3">
        <dgm:presLayoutVars>
          <dgm:bulletEnabled val="1"/>
        </dgm:presLayoutVars>
      </dgm:prSet>
      <dgm:spPr/>
    </dgm:pt>
    <dgm:pt modelId="{CDABD27E-9BC2-4841-987E-BEDA03D42D8F}" type="pres">
      <dgm:prSet presAssocID="{6F65050D-A226-4265-AE32-389D8E049695}" presName="aSpace" presStyleCnt="0"/>
      <dgm:spPr/>
    </dgm:pt>
    <dgm:pt modelId="{61D49982-83AB-485C-8EF3-225B0BA5F582}" type="pres">
      <dgm:prSet presAssocID="{3DC58B23-32C8-4D31-ABA8-A7BFC0618B5B}" presName="aNode" presStyleLbl="fgAcc1" presStyleIdx="2" presStyleCnt="3">
        <dgm:presLayoutVars>
          <dgm:bulletEnabled val="1"/>
        </dgm:presLayoutVars>
      </dgm:prSet>
      <dgm:spPr/>
    </dgm:pt>
    <dgm:pt modelId="{74518EAC-1656-4F19-9117-A5E2CAF0C4FA}" type="pres">
      <dgm:prSet presAssocID="{3DC58B23-32C8-4D31-ABA8-A7BFC0618B5B}" presName="aSpace" presStyleCnt="0"/>
      <dgm:spPr/>
    </dgm:pt>
  </dgm:ptLst>
  <dgm:cxnLst>
    <dgm:cxn modelId="{D2880F2B-DBF5-49D1-A42F-C7CDE8645AB5}" type="presOf" srcId="{6F65050D-A226-4265-AE32-389D8E049695}" destId="{3158E123-22D5-4011-8B69-ABAA4F47C482}" srcOrd="0" destOrd="0" presId="urn:microsoft.com/office/officeart/2005/8/layout/pyramid2"/>
    <dgm:cxn modelId="{4FC9825C-BBD5-493B-8546-EB19F1AE6206}" type="presOf" srcId="{3F003F01-BBE5-4090-8C91-0539FD8E314A}" destId="{10EA5E2D-FF7A-4A34-BE1C-1816106F1348}" srcOrd="0" destOrd="0" presId="urn:microsoft.com/office/officeart/2005/8/layout/pyramid2"/>
    <dgm:cxn modelId="{C95C4A56-4A71-439F-AE57-94AFC1AC71A7}" type="presOf" srcId="{67EB544A-B92E-42F2-B036-606DB3C93B85}" destId="{D489576D-D02D-4240-B30E-42996010902F}" srcOrd="0" destOrd="0" presId="urn:microsoft.com/office/officeart/2005/8/layout/pyramid2"/>
    <dgm:cxn modelId="{1855788C-2522-49E6-B3C4-64C3C23ACC2E}" srcId="{67EB544A-B92E-42F2-B036-606DB3C93B85}" destId="{3F003F01-BBE5-4090-8C91-0539FD8E314A}" srcOrd="0" destOrd="0" parTransId="{68812FCF-537A-4687-B0C5-584F82EA8313}" sibTransId="{8CF896F0-E8C4-4E23-89EC-B6EF6FA48252}"/>
    <dgm:cxn modelId="{66998A9A-462B-4A34-ADF0-9AA96B43AB17}" srcId="{67EB544A-B92E-42F2-B036-606DB3C93B85}" destId="{3DC58B23-32C8-4D31-ABA8-A7BFC0618B5B}" srcOrd="2" destOrd="0" parTransId="{71AC1118-12E4-4302-AE88-2D843AB754C8}" sibTransId="{9A5D10A3-9C49-4BBE-9762-0F6C0EE03B8E}"/>
    <dgm:cxn modelId="{2DCC15AB-2C84-416A-B626-591F1ED7736F}" type="presOf" srcId="{3DC58B23-32C8-4D31-ABA8-A7BFC0618B5B}" destId="{61D49982-83AB-485C-8EF3-225B0BA5F582}" srcOrd="0" destOrd="0" presId="urn:microsoft.com/office/officeart/2005/8/layout/pyramid2"/>
    <dgm:cxn modelId="{A17D8EFC-6066-4A1A-A857-17EF518C65A4}" srcId="{67EB544A-B92E-42F2-B036-606DB3C93B85}" destId="{6F65050D-A226-4265-AE32-389D8E049695}" srcOrd="1" destOrd="0" parTransId="{6CB1318D-A4C2-4C34-B47C-83B87ECECE51}" sibTransId="{033EB25D-F03C-4943-B80E-ADDBB3BDCE78}"/>
    <dgm:cxn modelId="{FC910EA3-9CEA-4641-A83A-189BA03F6EE5}" type="presParOf" srcId="{D489576D-D02D-4240-B30E-42996010902F}" destId="{20287C6E-A370-426C-BB23-C4A23BCDB7ED}" srcOrd="0" destOrd="0" presId="urn:microsoft.com/office/officeart/2005/8/layout/pyramid2"/>
    <dgm:cxn modelId="{572A72FB-88F9-4EB0-AD64-A3FD72CD87F0}" type="presParOf" srcId="{D489576D-D02D-4240-B30E-42996010902F}" destId="{428ACD89-F74A-4B77-A7F2-1E017B1C7E47}" srcOrd="1" destOrd="0" presId="urn:microsoft.com/office/officeart/2005/8/layout/pyramid2"/>
    <dgm:cxn modelId="{1D44E738-E8E8-4A65-8635-90289C54636C}" type="presParOf" srcId="{428ACD89-F74A-4B77-A7F2-1E017B1C7E47}" destId="{10EA5E2D-FF7A-4A34-BE1C-1816106F1348}" srcOrd="0" destOrd="0" presId="urn:microsoft.com/office/officeart/2005/8/layout/pyramid2"/>
    <dgm:cxn modelId="{37550C1C-B477-43AB-8E15-4871A731D4CE}" type="presParOf" srcId="{428ACD89-F74A-4B77-A7F2-1E017B1C7E47}" destId="{FE729FEC-816E-4A94-9787-4A9BE4B31607}" srcOrd="1" destOrd="0" presId="urn:microsoft.com/office/officeart/2005/8/layout/pyramid2"/>
    <dgm:cxn modelId="{D43F0CEA-C067-47EE-A73D-A3B1A6DFA508}" type="presParOf" srcId="{428ACD89-F74A-4B77-A7F2-1E017B1C7E47}" destId="{3158E123-22D5-4011-8B69-ABAA4F47C482}" srcOrd="2" destOrd="0" presId="urn:microsoft.com/office/officeart/2005/8/layout/pyramid2"/>
    <dgm:cxn modelId="{DF4E6B7F-4611-46F8-AC21-8AAB9FC4100B}" type="presParOf" srcId="{428ACD89-F74A-4B77-A7F2-1E017B1C7E47}" destId="{CDABD27E-9BC2-4841-987E-BEDA03D42D8F}" srcOrd="3" destOrd="0" presId="urn:microsoft.com/office/officeart/2005/8/layout/pyramid2"/>
    <dgm:cxn modelId="{6D0A6E4A-C65F-4969-901B-9A601BEAFE31}" type="presParOf" srcId="{428ACD89-F74A-4B77-A7F2-1E017B1C7E47}" destId="{61D49982-83AB-485C-8EF3-225B0BA5F582}" srcOrd="4" destOrd="0" presId="urn:microsoft.com/office/officeart/2005/8/layout/pyramid2"/>
    <dgm:cxn modelId="{BBF57A09-10AA-4466-9250-2F6D2FF63908}" type="presParOf" srcId="{428ACD89-F74A-4B77-A7F2-1E017B1C7E47}" destId="{74518EAC-1656-4F19-9117-A5E2CAF0C4FA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05E282F-3B33-41B6-B4E7-7CA62DD3D2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C7B51-03F5-40B8-BDB9-506829F8CE6C}">
      <dgm:prSet phldrT="[Testo]"/>
      <dgm:spPr/>
      <dgm:t>
        <a:bodyPr/>
        <a:lstStyle/>
        <a:p>
          <a:r>
            <a:rPr lang="it-IT" dirty="0"/>
            <a:t>GPU</a:t>
          </a:r>
        </a:p>
      </dgm:t>
    </dgm:pt>
    <dgm:pt modelId="{B92B7B15-E3C7-48A6-861F-CFF382562270}" type="parTrans" cxnId="{E910044D-BCCF-45CE-9B79-020AC76E536D}">
      <dgm:prSet/>
      <dgm:spPr/>
      <dgm:t>
        <a:bodyPr/>
        <a:lstStyle/>
        <a:p>
          <a:endParaRPr lang="it-IT"/>
        </a:p>
      </dgm:t>
    </dgm:pt>
    <dgm:pt modelId="{C6F2C6B3-C249-4EBE-B30C-D85D6A23BF10}" type="sibTrans" cxnId="{E910044D-BCCF-45CE-9B79-020AC76E536D}">
      <dgm:prSet/>
      <dgm:spPr/>
      <dgm:t>
        <a:bodyPr/>
        <a:lstStyle/>
        <a:p>
          <a:endParaRPr lang="it-IT"/>
        </a:p>
      </dgm:t>
    </dgm:pt>
    <dgm:pt modelId="{CFA98178-3049-4A3D-9C37-EB9CA41F35E8}">
      <dgm:prSet phldrT="[Testo]"/>
      <dgm:spPr/>
      <dgm:t>
        <a:bodyPr/>
        <a:lstStyle/>
        <a:p>
          <a:r>
            <a:rPr lang="it-IT" dirty="0"/>
            <a:t>≈ 15 secondi</a:t>
          </a:r>
        </a:p>
      </dgm:t>
    </dgm:pt>
    <dgm:pt modelId="{3FD3698E-8BC2-4FEE-82F7-77AFC2B7EF5C}" type="parTrans" cxnId="{36518B1E-94FA-4C17-A6CE-A726A99A0150}">
      <dgm:prSet/>
      <dgm:spPr/>
      <dgm:t>
        <a:bodyPr/>
        <a:lstStyle/>
        <a:p>
          <a:endParaRPr lang="it-IT"/>
        </a:p>
      </dgm:t>
    </dgm:pt>
    <dgm:pt modelId="{549B1ADA-634E-47B6-BE9D-AE64FE3AFC14}" type="sibTrans" cxnId="{36518B1E-94FA-4C17-A6CE-A726A99A0150}">
      <dgm:prSet/>
      <dgm:spPr/>
      <dgm:t>
        <a:bodyPr/>
        <a:lstStyle/>
        <a:p>
          <a:endParaRPr lang="it-IT"/>
        </a:p>
      </dgm:t>
    </dgm:pt>
    <dgm:pt modelId="{6A64430D-23B6-42C5-BBDF-17047155331C}" type="pres">
      <dgm:prSet presAssocID="{505E282F-3B33-41B6-B4E7-7CA62DD3D2BD}" presName="Name0" presStyleCnt="0">
        <dgm:presLayoutVars>
          <dgm:dir/>
          <dgm:resizeHandles val="exact"/>
        </dgm:presLayoutVars>
      </dgm:prSet>
      <dgm:spPr/>
    </dgm:pt>
    <dgm:pt modelId="{7149B83F-441F-4CF2-9DD5-9DF43CE2A531}" type="pres">
      <dgm:prSet presAssocID="{8EAC7B51-03F5-40B8-BDB9-506829F8CE6C}" presName="node" presStyleLbl="node1" presStyleIdx="0" presStyleCnt="2">
        <dgm:presLayoutVars>
          <dgm:bulletEnabled val="1"/>
        </dgm:presLayoutVars>
      </dgm:prSet>
      <dgm:spPr/>
    </dgm:pt>
    <dgm:pt modelId="{91FC158E-489E-4BDD-A94F-D189C7EFF02A}" type="pres">
      <dgm:prSet presAssocID="{C6F2C6B3-C249-4EBE-B30C-D85D6A23BF10}" presName="sibTrans" presStyleLbl="sibTrans2D1" presStyleIdx="0" presStyleCnt="1"/>
      <dgm:spPr/>
    </dgm:pt>
    <dgm:pt modelId="{A9727CA1-EFC7-4840-A02F-BBF5F2310391}" type="pres">
      <dgm:prSet presAssocID="{C6F2C6B3-C249-4EBE-B30C-D85D6A23BF10}" presName="connectorText" presStyleLbl="sibTrans2D1" presStyleIdx="0" presStyleCnt="1"/>
      <dgm:spPr/>
    </dgm:pt>
    <dgm:pt modelId="{7B5D62F0-7BC4-4FB9-993E-D4A291AB944E}" type="pres">
      <dgm:prSet presAssocID="{CFA98178-3049-4A3D-9C37-EB9CA41F35E8}" presName="node" presStyleLbl="node1" presStyleIdx="1" presStyleCnt="2">
        <dgm:presLayoutVars>
          <dgm:bulletEnabled val="1"/>
        </dgm:presLayoutVars>
      </dgm:prSet>
      <dgm:spPr/>
    </dgm:pt>
  </dgm:ptLst>
  <dgm:cxnLst>
    <dgm:cxn modelId="{36518B1E-94FA-4C17-A6CE-A726A99A0150}" srcId="{505E282F-3B33-41B6-B4E7-7CA62DD3D2BD}" destId="{CFA98178-3049-4A3D-9C37-EB9CA41F35E8}" srcOrd="1" destOrd="0" parTransId="{3FD3698E-8BC2-4FEE-82F7-77AFC2B7EF5C}" sibTransId="{549B1ADA-634E-47B6-BE9D-AE64FE3AFC14}"/>
    <dgm:cxn modelId="{E910044D-BCCF-45CE-9B79-020AC76E536D}" srcId="{505E282F-3B33-41B6-B4E7-7CA62DD3D2BD}" destId="{8EAC7B51-03F5-40B8-BDB9-506829F8CE6C}" srcOrd="0" destOrd="0" parTransId="{B92B7B15-E3C7-48A6-861F-CFF382562270}" sibTransId="{C6F2C6B3-C249-4EBE-B30C-D85D6A23BF10}"/>
    <dgm:cxn modelId="{D705F888-1715-4F61-851A-91CEE2431ABA}" type="presOf" srcId="{CFA98178-3049-4A3D-9C37-EB9CA41F35E8}" destId="{7B5D62F0-7BC4-4FB9-993E-D4A291AB944E}" srcOrd="0" destOrd="0" presId="urn:microsoft.com/office/officeart/2005/8/layout/process1"/>
    <dgm:cxn modelId="{D9E97E95-AFCC-4B9B-A388-26AEC6EA3656}" type="presOf" srcId="{C6F2C6B3-C249-4EBE-B30C-D85D6A23BF10}" destId="{91FC158E-489E-4BDD-A94F-D189C7EFF02A}" srcOrd="0" destOrd="0" presId="urn:microsoft.com/office/officeart/2005/8/layout/process1"/>
    <dgm:cxn modelId="{0F3C5CA7-FCCB-4C3E-B2B7-7D577C62BA05}" type="presOf" srcId="{C6F2C6B3-C249-4EBE-B30C-D85D6A23BF10}" destId="{A9727CA1-EFC7-4840-A02F-BBF5F2310391}" srcOrd="1" destOrd="0" presId="urn:microsoft.com/office/officeart/2005/8/layout/process1"/>
    <dgm:cxn modelId="{E67452B8-09E0-4B87-8E25-F569C3F21C53}" type="presOf" srcId="{8EAC7B51-03F5-40B8-BDB9-506829F8CE6C}" destId="{7149B83F-441F-4CF2-9DD5-9DF43CE2A531}" srcOrd="0" destOrd="0" presId="urn:microsoft.com/office/officeart/2005/8/layout/process1"/>
    <dgm:cxn modelId="{8A2308CF-926A-4B4B-AB24-1E1744578511}" type="presOf" srcId="{505E282F-3B33-41B6-B4E7-7CA62DD3D2BD}" destId="{6A64430D-23B6-42C5-BBDF-17047155331C}" srcOrd="0" destOrd="0" presId="urn:microsoft.com/office/officeart/2005/8/layout/process1"/>
    <dgm:cxn modelId="{A825AA62-4253-4C0C-8CD9-3902BD66F0C9}" type="presParOf" srcId="{6A64430D-23B6-42C5-BBDF-17047155331C}" destId="{7149B83F-441F-4CF2-9DD5-9DF43CE2A531}" srcOrd="0" destOrd="0" presId="urn:microsoft.com/office/officeart/2005/8/layout/process1"/>
    <dgm:cxn modelId="{CC621C74-DB2E-4C15-AFFE-EAD2F5924090}" type="presParOf" srcId="{6A64430D-23B6-42C5-BBDF-17047155331C}" destId="{91FC158E-489E-4BDD-A94F-D189C7EFF02A}" srcOrd="1" destOrd="0" presId="urn:microsoft.com/office/officeart/2005/8/layout/process1"/>
    <dgm:cxn modelId="{F3BB50E2-07D7-4FEF-93DE-4096ACF990E2}" type="presParOf" srcId="{91FC158E-489E-4BDD-A94F-D189C7EFF02A}" destId="{A9727CA1-EFC7-4840-A02F-BBF5F2310391}" srcOrd="0" destOrd="0" presId="urn:microsoft.com/office/officeart/2005/8/layout/process1"/>
    <dgm:cxn modelId="{E023FCFC-FEFC-45C5-BD20-A4AC6B4C16E0}" type="presParOf" srcId="{6A64430D-23B6-42C5-BBDF-17047155331C}" destId="{7B5D62F0-7BC4-4FB9-993E-D4A291AB944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05E282F-3B33-41B6-B4E7-7CA62DD3D2B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EAC7B51-03F5-40B8-BDB9-506829F8CE6C}">
      <dgm:prSet phldrT="[Testo]"/>
      <dgm:spPr/>
      <dgm:t>
        <a:bodyPr/>
        <a:lstStyle/>
        <a:p>
          <a:r>
            <a:rPr lang="it-IT" dirty="0"/>
            <a:t>CPU</a:t>
          </a:r>
        </a:p>
      </dgm:t>
    </dgm:pt>
    <dgm:pt modelId="{B92B7B15-E3C7-48A6-861F-CFF382562270}" type="parTrans" cxnId="{E910044D-BCCF-45CE-9B79-020AC76E536D}">
      <dgm:prSet/>
      <dgm:spPr/>
      <dgm:t>
        <a:bodyPr/>
        <a:lstStyle/>
        <a:p>
          <a:endParaRPr lang="it-IT"/>
        </a:p>
      </dgm:t>
    </dgm:pt>
    <dgm:pt modelId="{C6F2C6B3-C249-4EBE-B30C-D85D6A23BF10}" type="sibTrans" cxnId="{E910044D-BCCF-45CE-9B79-020AC76E536D}">
      <dgm:prSet/>
      <dgm:spPr/>
      <dgm:t>
        <a:bodyPr/>
        <a:lstStyle/>
        <a:p>
          <a:endParaRPr lang="it-IT"/>
        </a:p>
      </dgm:t>
    </dgm:pt>
    <dgm:pt modelId="{CFA98178-3049-4A3D-9C37-EB9CA41F35E8}">
      <dgm:prSet phldrT="[Testo]"/>
      <dgm:spPr/>
      <dgm:t>
        <a:bodyPr/>
        <a:lstStyle/>
        <a:p>
          <a:r>
            <a:rPr lang="it-IT" dirty="0"/>
            <a:t>≈ 3 ore</a:t>
          </a:r>
        </a:p>
      </dgm:t>
    </dgm:pt>
    <dgm:pt modelId="{3FD3698E-8BC2-4FEE-82F7-77AFC2B7EF5C}" type="parTrans" cxnId="{36518B1E-94FA-4C17-A6CE-A726A99A0150}">
      <dgm:prSet/>
      <dgm:spPr/>
      <dgm:t>
        <a:bodyPr/>
        <a:lstStyle/>
        <a:p>
          <a:endParaRPr lang="it-IT"/>
        </a:p>
      </dgm:t>
    </dgm:pt>
    <dgm:pt modelId="{549B1ADA-634E-47B6-BE9D-AE64FE3AFC14}" type="sibTrans" cxnId="{36518B1E-94FA-4C17-A6CE-A726A99A0150}">
      <dgm:prSet/>
      <dgm:spPr/>
      <dgm:t>
        <a:bodyPr/>
        <a:lstStyle/>
        <a:p>
          <a:endParaRPr lang="it-IT"/>
        </a:p>
      </dgm:t>
    </dgm:pt>
    <dgm:pt modelId="{6A64430D-23B6-42C5-BBDF-17047155331C}" type="pres">
      <dgm:prSet presAssocID="{505E282F-3B33-41B6-B4E7-7CA62DD3D2BD}" presName="Name0" presStyleCnt="0">
        <dgm:presLayoutVars>
          <dgm:dir/>
          <dgm:resizeHandles val="exact"/>
        </dgm:presLayoutVars>
      </dgm:prSet>
      <dgm:spPr/>
    </dgm:pt>
    <dgm:pt modelId="{7149B83F-441F-4CF2-9DD5-9DF43CE2A531}" type="pres">
      <dgm:prSet presAssocID="{8EAC7B51-03F5-40B8-BDB9-506829F8CE6C}" presName="node" presStyleLbl="node1" presStyleIdx="0" presStyleCnt="2">
        <dgm:presLayoutVars>
          <dgm:bulletEnabled val="1"/>
        </dgm:presLayoutVars>
      </dgm:prSet>
      <dgm:spPr/>
    </dgm:pt>
    <dgm:pt modelId="{91FC158E-489E-4BDD-A94F-D189C7EFF02A}" type="pres">
      <dgm:prSet presAssocID="{C6F2C6B3-C249-4EBE-B30C-D85D6A23BF10}" presName="sibTrans" presStyleLbl="sibTrans2D1" presStyleIdx="0" presStyleCnt="1"/>
      <dgm:spPr/>
    </dgm:pt>
    <dgm:pt modelId="{A9727CA1-EFC7-4840-A02F-BBF5F2310391}" type="pres">
      <dgm:prSet presAssocID="{C6F2C6B3-C249-4EBE-B30C-D85D6A23BF10}" presName="connectorText" presStyleLbl="sibTrans2D1" presStyleIdx="0" presStyleCnt="1"/>
      <dgm:spPr/>
    </dgm:pt>
    <dgm:pt modelId="{7B5D62F0-7BC4-4FB9-993E-D4A291AB944E}" type="pres">
      <dgm:prSet presAssocID="{CFA98178-3049-4A3D-9C37-EB9CA41F35E8}" presName="node" presStyleLbl="node1" presStyleIdx="1" presStyleCnt="2">
        <dgm:presLayoutVars>
          <dgm:bulletEnabled val="1"/>
        </dgm:presLayoutVars>
      </dgm:prSet>
      <dgm:spPr/>
    </dgm:pt>
  </dgm:ptLst>
  <dgm:cxnLst>
    <dgm:cxn modelId="{36518B1E-94FA-4C17-A6CE-A726A99A0150}" srcId="{505E282F-3B33-41B6-B4E7-7CA62DD3D2BD}" destId="{CFA98178-3049-4A3D-9C37-EB9CA41F35E8}" srcOrd="1" destOrd="0" parTransId="{3FD3698E-8BC2-4FEE-82F7-77AFC2B7EF5C}" sibTransId="{549B1ADA-634E-47B6-BE9D-AE64FE3AFC14}"/>
    <dgm:cxn modelId="{E910044D-BCCF-45CE-9B79-020AC76E536D}" srcId="{505E282F-3B33-41B6-B4E7-7CA62DD3D2BD}" destId="{8EAC7B51-03F5-40B8-BDB9-506829F8CE6C}" srcOrd="0" destOrd="0" parTransId="{B92B7B15-E3C7-48A6-861F-CFF382562270}" sibTransId="{C6F2C6B3-C249-4EBE-B30C-D85D6A23BF10}"/>
    <dgm:cxn modelId="{D705F888-1715-4F61-851A-91CEE2431ABA}" type="presOf" srcId="{CFA98178-3049-4A3D-9C37-EB9CA41F35E8}" destId="{7B5D62F0-7BC4-4FB9-993E-D4A291AB944E}" srcOrd="0" destOrd="0" presId="urn:microsoft.com/office/officeart/2005/8/layout/process1"/>
    <dgm:cxn modelId="{D9E97E95-AFCC-4B9B-A388-26AEC6EA3656}" type="presOf" srcId="{C6F2C6B3-C249-4EBE-B30C-D85D6A23BF10}" destId="{91FC158E-489E-4BDD-A94F-D189C7EFF02A}" srcOrd="0" destOrd="0" presId="urn:microsoft.com/office/officeart/2005/8/layout/process1"/>
    <dgm:cxn modelId="{0F3C5CA7-FCCB-4C3E-B2B7-7D577C62BA05}" type="presOf" srcId="{C6F2C6B3-C249-4EBE-B30C-D85D6A23BF10}" destId="{A9727CA1-EFC7-4840-A02F-BBF5F2310391}" srcOrd="1" destOrd="0" presId="urn:microsoft.com/office/officeart/2005/8/layout/process1"/>
    <dgm:cxn modelId="{E67452B8-09E0-4B87-8E25-F569C3F21C53}" type="presOf" srcId="{8EAC7B51-03F5-40B8-BDB9-506829F8CE6C}" destId="{7149B83F-441F-4CF2-9DD5-9DF43CE2A531}" srcOrd="0" destOrd="0" presId="urn:microsoft.com/office/officeart/2005/8/layout/process1"/>
    <dgm:cxn modelId="{8A2308CF-926A-4B4B-AB24-1E1744578511}" type="presOf" srcId="{505E282F-3B33-41B6-B4E7-7CA62DD3D2BD}" destId="{6A64430D-23B6-42C5-BBDF-17047155331C}" srcOrd="0" destOrd="0" presId="urn:microsoft.com/office/officeart/2005/8/layout/process1"/>
    <dgm:cxn modelId="{A825AA62-4253-4C0C-8CD9-3902BD66F0C9}" type="presParOf" srcId="{6A64430D-23B6-42C5-BBDF-17047155331C}" destId="{7149B83F-441F-4CF2-9DD5-9DF43CE2A531}" srcOrd="0" destOrd="0" presId="urn:microsoft.com/office/officeart/2005/8/layout/process1"/>
    <dgm:cxn modelId="{CC621C74-DB2E-4C15-AFFE-EAD2F5924090}" type="presParOf" srcId="{6A64430D-23B6-42C5-BBDF-17047155331C}" destId="{91FC158E-489E-4BDD-A94F-D189C7EFF02A}" srcOrd="1" destOrd="0" presId="urn:microsoft.com/office/officeart/2005/8/layout/process1"/>
    <dgm:cxn modelId="{F3BB50E2-07D7-4FEF-93DE-4096ACF990E2}" type="presParOf" srcId="{91FC158E-489E-4BDD-A94F-D189C7EFF02A}" destId="{A9727CA1-EFC7-4840-A02F-BBF5F2310391}" srcOrd="0" destOrd="0" presId="urn:microsoft.com/office/officeart/2005/8/layout/process1"/>
    <dgm:cxn modelId="{E023FCFC-FEFC-45C5-BD20-A4AC6B4C16E0}" type="presParOf" srcId="{6A64430D-23B6-42C5-BBDF-17047155331C}" destId="{7B5D62F0-7BC4-4FB9-993E-D4A291AB944E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6DAFEE2-3F12-4481-AB1B-5132CF60D677}" type="doc">
      <dgm:prSet loTypeId="urn:microsoft.com/office/officeart/2005/8/layout/hList9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it-IT"/>
        </a:p>
      </dgm:t>
    </dgm:pt>
    <dgm:pt modelId="{B40D74B1-72AB-41BF-A57D-22A5E19D9317}">
      <dgm:prSet phldrT="[Testo]"/>
      <dgm:spPr/>
      <dgm:t>
        <a:bodyPr/>
        <a:lstStyle/>
        <a:p>
          <a:r>
            <a:rPr lang="it-IT" dirty="0"/>
            <a:t>2</a:t>
          </a:r>
        </a:p>
      </dgm:t>
    </dgm:pt>
    <dgm:pt modelId="{95900B24-B3D9-4A40-92E5-EF8CA035F930}" type="parTrans" cxnId="{239827B3-91CA-47AA-BB64-936079156041}">
      <dgm:prSet/>
      <dgm:spPr/>
      <dgm:t>
        <a:bodyPr/>
        <a:lstStyle/>
        <a:p>
          <a:endParaRPr lang="it-IT"/>
        </a:p>
      </dgm:t>
    </dgm:pt>
    <dgm:pt modelId="{80CB0D2B-21A5-4316-A04C-19FB581027CC}" type="sibTrans" cxnId="{239827B3-91CA-47AA-BB64-936079156041}">
      <dgm:prSet/>
      <dgm:spPr/>
      <dgm:t>
        <a:bodyPr/>
        <a:lstStyle/>
        <a:p>
          <a:endParaRPr lang="it-IT"/>
        </a:p>
      </dgm:t>
    </dgm:pt>
    <dgm:pt modelId="{4DF960C4-86EE-4146-8702-7AE853E0F224}">
      <dgm:prSet phldrT="[Testo]"/>
      <dgm:spPr/>
      <dgm:t>
        <a:bodyPr/>
        <a:lstStyle/>
        <a:p>
          <a:r>
            <a:rPr lang="it-IT" dirty="0" err="1"/>
            <a:t>MinMaxScaler</a:t>
          </a:r>
          <a:r>
            <a:rPr lang="it-IT" dirty="0"/>
            <a:t> con range :</a:t>
          </a:r>
        </a:p>
        <a:p>
          <a:r>
            <a:rPr lang="it-IT" dirty="0"/>
            <a:t>(0 , 1)</a:t>
          </a:r>
        </a:p>
      </dgm:t>
    </dgm:pt>
    <dgm:pt modelId="{A25EC3D3-DA3F-4E4C-9BB3-F163B95ADE78}" type="parTrans" cxnId="{3272A77E-9931-4129-9875-BDE01D1E9ADC}">
      <dgm:prSet/>
      <dgm:spPr/>
      <dgm:t>
        <a:bodyPr/>
        <a:lstStyle/>
        <a:p>
          <a:endParaRPr lang="it-IT"/>
        </a:p>
      </dgm:t>
    </dgm:pt>
    <dgm:pt modelId="{003ED5D8-FD04-4AC8-A6D7-6FCE4FC30B18}" type="sibTrans" cxnId="{3272A77E-9931-4129-9875-BDE01D1E9ADC}">
      <dgm:prSet/>
      <dgm:spPr/>
      <dgm:t>
        <a:bodyPr/>
        <a:lstStyle/>
        <a:p>
          <a:endParaRPr lang="it-IT"/>
        </a:p>
      </dgm:t>
    </dgm:pt>
    <dgm:pt modelId="{833D2646-2C26-4EE1-BE6C-C1FD7BC86609}">
      <dgm:prSet phldrT="[Testo]"/>
      <dgm:spPr/>
      <dgm:t>
        <a:bodyPr/>
        <a:lstStyle/>
        <a:p>
          <a:r>
            <a:rPr lang="it-IT" dirty="0"/>
            <a:t>3</a:t>
          </a:r>
        </a:p>
      </dgm:t>
    </dgm:pt>
    <dgm:pt modelId="{ACE62176-9CCC-41A6-8FDB-D67BB20A762E}" type="parTrans" cxnId="{8946D60A-66B1-4BC6-BF9B-9CF9DD1CDD26}">
      <dgm:prSet/>
      <dgm:spPr/>
      <dgm:t>
        <a:bodyPr/>
        <a:lstStyle/>
        <a:p>
          <a:endParaRPr lang="it-IT"/>
        </a:p>
      </dgm:t>
    </dgm:pt>
    <dgm:pt modelId="{4FC1B4F8-789B-47B8-AE72-6EF05AC606E9}" type="sibTrans" cxnId="{8946D60A-66B1-4BC6-BF9B-9CF9DD1CDD26}">
      <dgm:prSet/>
      <dgm:spPr/>
      <dgm:t>
        <a:bodyPr/>
        <a:lstStyle/>
        <a:p>
          <a:endParaRPr lang="it-IT"/>
        </a:p>
      </dgm:t>
    </dgm:pt>
    <dgm:pt modelId="{4221EBB9-8077-4CBC-ABF0-97D945853792}">
      <dgm:prSet phldrT="[Testo]"/>
      <dgm:spPr/>
      <dgm:t>
        <a:bodyPr/>
        <a:lstStyle/>
        <a:p>
          <a:r>
            <a:rPr lang="it-IT" dirty="0"/>
            <a:t>Look Back : 150 giorni</a:t>
          </a:r>
        </a:p>
      </dgm:t>
    </dgm:pt>
    <dgm:pt modelId="{0C738FA9-11F7-43F5-B3A2-6CBFF351932F}" type="parTrans" cxnId="{64B55FA6-93F4-4D7A-8F44-2996782C62E9}">
      <dgm:prSet/>
      <dgm:spPr/>
      <dgm:t>
        <a:bodyPr/>
        <a:lstStyle/>
        <a:p>
          <a:endParaRPr lang="it-IT"/>
        </a:p>
      </dgm:t>
    </dgm:pt>
    <dgm:pt modelId="{99A85896-4669-45BD-9501-5EC44CE6BB92}" type="sibTrans" cxnId="{64B55FA6-93F4-4D7A-8F44-2996782C62E9}">
      <dgm:prSet/>
      <dgm:spPr/>
      <dgm:t>
        <a:bodyPr/>
        <a:lstStyle/>
        <a:p>
          <a:endParaRPr lang="it-IT"/>
        </a:p>
      </dgm:t>
    </dgm:pt>
    <dgm:pt modelId="{9E37C0E2-F2D5-4C8A-B05D-9478CE90890F}">
      <dgm:prSet phldrT="[Testo]"/>
      <dgm:spPr/>
      <dgm:t>
        <a:bodyPr/>
        <a:lstStyle/>
        <a:p>
          <a:r>
            <a:rPr lang="it-IT" dirty="0"/>
            <a:t>1</a:t>
          </a:r>
        </a:p>
      </dgm:t>
    </dgm:pt>
    <dgm:pt modelId="{35B8F857-0FF0-4DF9-9B5A-7975F0886E03}" type="parTrans" cxnId="{F9D2378E-CFA0-4047-87C4-202EE06726AE}">
      <dgm:prSet/>
      <dgm:spPr/>
      <dgm:t>
        <a:bodyPr/>
        <a:lstStyle/>
        <a:p>
          <a:endParaRPr lang="it-IT"/>
        </a:p>
      </dgm:t>
    </dgm:pt>
    <dgm:pt modelId="{1FAF753D-9856-40D8-A531-2D3F874F406F}" type="sibTrans" cxnId="{F9D2378E-CFA0-4047-87C4-202EE06726AE}">
      <dgm:prSet/>
      <dgm:spPr/>
      <dgm:t>
        <a:bodyPr/>
        <a:lstStyle/>
        <a:p>
          <a:endParaRPr lang="it-IT"/>
        </a:p>
      </dgm:t>
    </dgm:pt>
    <dgm:pt modelId="{F4E7841B-2C12-4D0E-9B4D-55AA83AA74DB}">
      <dgm:prSet phldrT="[Testo]"/>
      <dgm:spPr/>
      <dgm:t>
        <a:bodyPr/>
        <a:lstStyle/>
        <a:p>
          <a:r>
            <a:rPr lang="it-IT" dirty="0"/>
            <a:t>Train e Test Set : </a:t>
          </a:r>
        </a:p>
        <a:p>
          <a:r>
            <a:rPr lang="it-IT" dirty="0"/>
            <a:t>80% e 20%</a:t>
          </a:r>
        </a:p>
      </dgm:t>
    </dgm:pt>
    <dgm:pt modelId="{171D14A7-17DC-4146-82E2-8B6B1972D9C3}" type="parTrans" cxnId="{B6C42EA7-FBA9-4A2C-B12B-7440528EC283}">
      <dgm:prSet/>
      <dgm:spPr/>
      <dgm:t>
        <a:bodyPr/>
        <a:lstStyle/>
        <a:p>
          <a:endParaRPr lang="it-IT"/>
        </a:p>
      </dgm:t>
    </dgm:pt>
    <dgm:pt modelId="{DFEEC0EE-9123-4662-AB1D-B52C42F9EF55}" type="sibTrans" cxnId="{B6C42EA7-FBA9-4A2C-B12B-7440528EC283}">
      <dgm:prSet/>
      <dgm:spPr/>
      <dgm:t>
        <a:bodyPr/>
        <a:lstStyle/>
        <a:p>
          <a:endParaRPr lang="it-IT"/>
        </a:p>
      </dgm:t>
    </dgm:pt>
    <dgm:pt modelId="{74B77F2F-6141-426F-AA03-24B114BECFC3}" type="pres">
      <dgm:prSet presAssocID="{A6DAFEE2-3F12-4481-AB1B-5132CF60D677}" presName="list" presStyleCnt="0">
        <dgm:presLayoutVars>
          <dgm:dir/>
          <dgm:animLvl val="lvl"/>
        </dgm:presLayoutVars>
      </dgm:prSet>
      <dgm:spPr/>
    </dgm:pt>
    <dgm:pt modelId="{F006ECC3-98A9-4D7E-A8BE-1F2B6D84D0BB}" type="pres">
      <dgm:prSet presAssocID="{9E37C0E2-F2D5-4C8A-B05D-9478CE90890F}" presName="posSpace" presStyleCnt="0"/>
      <dgm:spPr/>
    </dgm:pt>
    <dgm:pt modelId="{0037D852-01A1-4B93-ABCC-2AC95FFBE458}" type="pres">
      <dgm:prSet presAssocID="{9E37C0E2-F2D5-4C8A-B05D-9478CE90890F}" presName="vertFlow" presStyleCnt="0"/>
      <dgm:spPr/>
    </dgm:pt>
    <dgm:pt modelId="{487CA0BE-805C-4F2A-ADB2-00E7A51F012E}" type="pres">
      <dgm:prSet presAssocID="{9E37C0E2-F2D5-4C8A-B05D-9478CE90890F}" presName="topSpace" presStyleCnt="0"/>
      <dgm:spPr/>
    </dgm:pt>
    <dgm:pt modelId="{7808A84C-FE84-461B-8E05-EA37FC4767DF}" type="pres">
      <dgm:prSet presAssocID="{9E37C0E2-F2D5-4C8A-B05D-9478CE90890F}" presName="firstComp" presStyleCnt="0"/>
      <dgm:spPr/>
    </dgm:pt>
    <dgm:pt modelId="{B7530CFD-DD47-45EF-94EC-6B1FB49EE57E}" type="pres">
      <dgm:prSet presAssocID="{9E37C0E2-F2D5-4C8A-B05D-9478CE90890F}" presName="firstChild" presStyleLbl="bgAccFollowNode1" presStyleIdx="0" presStyleCnt="3"/>
      <dgm:spPr/>
    </dgm:pt>
    <dgm:pt modelId="{630C1983-D96A-4509-9198-28C9F11891ED}" type="pres">
      <dgm:prSet presAssocID="{9E37C0E2-F2D5-4C8A-B05D-9478CE90890F}" presName="firstChildTx" presStyleLbl="bgAccFollowNode1" presStyleIdx="0" presStyleCnt="3">
        <dgm:presLayoutVars>
          <dgm:bulletEnabled val="1"/>
        </dgm:presLayoutVars>
      </dgm:prSet>
      <dgm:spPr/>
    </dgm:pt>
    <dgm:pt modelId="{4611BD57-FA45-4595-80E7-435CDEDC98F0}" type="pres">
      <dgm:prSet presAssocID="{9E37C0E2-F2D5-4C8A-B05D-9478CE90890F}" presName="negSpace" presStyleCnt="0"/>
      <dgm:spPr/>
    </dgm:pt>
    <dgm:pt modelId="{D5C86A74-2607-4076-80C5-92BC172002F7}" type="pres">
      <dgm:prSet presAssocID="{9E37C0E2-F2D5-4C8A-B05D-9478CE90890F}" presName="circle" presStyleLbl="node1" presStyleIdx="0" presStyleCnt="3"/>
      <dgm:spPr/>
    </dgm:pt>
    <dgm:pt modelId="{C4C867A3-9E7F-4E8E-B871-DCBA0746BFD2}" type="pres">
      <dgm:prSet presAssocID="{1FAF753D-9856-40D8-A531-2D3F874F406F}" presName="transSpace" presStyleCnt="0"/>
      <dgm:spPr/>
    </dgm:pt>
    <dgm:pt modelId="{59A844C5-3D07-4367-B3EC-1903FD82AC7D}" type="pres">
      <dgm:prSet presAssocID="{B40D74B1-72AB-41BF-A57D-22A5E19D9317}" presName="posSpace" presStyleCnt="0"/>
      <dgm:spPr/>
    </dgm:pt>
    <dgm:pt modelId="{74A79C86-C446-450F-B3B1-4AFB3E9063E3}" type="pres">
      <dgm:prSet presAssocID="{B40D74B1-72AB-41BF-A57D-22A5E19D9317}" presName="vertFlow" presStyleCnt="0"/>
      <dgm:spPr/>
    </dgm:pt>
    <dgm:pt modelId="{9DF1CB33-8961-428B-900A-6233230EF062}" type="pres">
      <dgm:prSet presAssocID="{B40D74B1-72AB-41BF-A57D-22A5E19D9317}" presName="topSpace" presStyleCnt="0"/>
      <dgm:spPr/>
    </dgm:pt>
    <dgm:pt modelId="{B0B97ABD-D217-48E1-86EA-FC870A132774}" type="pres">
      <dgm:prSet presAssocID="{B40D74B1-72AB-41BF-A57D-22A5E19D9317}" presName="firstComp" presStyleCnt="0"/>
      <dgm:spPr/>
    </dgm:pt>
    <dgm:pt modelId="{F5EB3A11-F9A7-4C66-B8E0-612846DF5BAA}" type="pres">
      <dgm:prSet presAssocID="{B40D74B1-72AB-41BF-A57D-22A5E19D9317}" presName="firstChild" presStyleLbl="bgAccFollowNode1" presStyleIdx="1" presStyleCnt="3"/>
      <dgm:spPr/>
    </dgm:pt>
    <dgm:pt modelId="{E9972AEE-DCBC-4B1E-B359-B5FD1155961A}" type="pres">
      <dgm:prSet presAssocID="{B40D74B1-72AB-41BF-A57D-22A5E19D9317}" presName="firstChildTx" presStyleLbl="bgAccFollowNode1" presStyleIdx="1" presStyleCnt="3">
        <dgm:presLayoutVars>
          <dgm:bulletEnabled val="1"/>
        </dgm:presLayoutVars>
      </dgm:prSet>
      <dgm:spPr/>
    </dgm:pt>
    <dgm:pt modelId="{8C476E62-31D1-4E8A-8F78-3E4DE70A4264}" type="pres">
      <dgm:prSet presAssocID="{B40D74B1-72AB-41BF-A57D-22A5E19D9317}" presName="negSpace" presStyleCnt="0"/>
      <dgm:spPr/>
    </dgm:pt>
    <dgm:pt modelId="{0E2F14B1-53A4-4201-917A-8493BD28B2F0}" type="pres">
      <dgm:prSet presAssocID="{B40D74B1-72AB-41BF-A57D-22A5E19D9317}" presName="circle" presStyleLbl="node1" presStyleIdx="1" presStyleCnt="3"/>
      <dgm:spPr/>
    </dgm:pt>
    <dgm:pt modelId="{585E8C60-90D9-4178-9C4D-1AD496B1F6B6}" type="pres">
      <dgm:prSet presAssocID="{80CB0D2B-21A5-4316-A04C-19FB581027CC}" presName="transSpace" presStyleCnt="0"/>
      <dgm:spPr/>
    </dgm:pt>
    <dgm:pt modelId="{99F030BD-755B-47B0-B894-121EAAF4643B}" type="pres">
      <dgm:prSet presAssocID="{833D2646-2C26-4EE1-BE6C-C1FD7BC86609}" presName="posSpace" presStyleCnt="0"/>
      <dgm:spPr/>
    </dgm:pt>
    <dgm:pt modelId="{586CFCE6-4E5E-4D0D-8D4B-C310548E263E}" type="pres">
      <dgm:prSet presAssocID="{833D2646-2C26-4EE1-BE6C-C1FD7BC86609}" presName="vertFlow" presStyleCnt="0"/>
      <dgm:spPr/>
    </dgm:pt>
    <dgm:pt modelId="{E878D268-5E95-4742-B2A1-7E6BD5F7C3DA}" type="pres">
      <dgm:prSet presAssocID="{833D2646-2C26-4EE1-BE6C-C1FD7BC86609}" presName="topSpace" presStyleCnt="0"/>
      <dgm:spPr/>
    </dgm:pt>
    <dgm:pt modelId="{BD4406A3-6D5C-451D-BB5F-5A361294F978}" type="pres">
      <dgm:prSet presAssocID="{833D2646-2C26-4EE1-BE6C-C1FD7BC86609}" presName="firstComp" presStyleCnt="0"/>
      <dgm:spPr/>
    </dgm:pt>
    <dgm:pt modelId="{BC217284-DF51-47AF-95AF-6AE612FDE90C}" type="pres">
      <dgm:prSet presAssocID="{833D2646-2C26-4EE1-BE6C-C1FD7BC86609}" presName="firstChild" presStyleLbl="bgAccFollowNode1" presStyleIdx="2" presStyleCnt="3"/>
      <dgm:spPr/>
    </dgm:pt>
    <dgm:pt modelId="{EE0319E8-6366-4D0B-B253-59F3284BCA95}" type="pres">
      <dgm:prSet presAssocID="{833D2646-2C26-4EE1-BE6C-C1FD7BC86609}" presName="firstChildTx" presStyleLbl="bgAccFollowNode1" presStyleIdx="2" presStyleCnt="3">
        <dgm:presLayoutVars>
          <dgm:bulletEnabled val="1"/>
        </dgm:presLayoutVars>
      </dgm:prSet>
      <dgm:spPr/>
    </dgm:pt>
    <dgm:pt modelId="{D9D6B31C-8B68-4DE2-A691-87C54B392D52}" type="pres">
      <dgm:prSet presAssocID="{833D2646-2C26-4EE1-BE6C-C1FD7BC86609}" presName="negSpace" presStyleCnt="0"/>
      <dgm:spPr/>
    </dgm:pt>
    <dgm:pt modelId="{84A3A5FE-6F1C-46B7-A7DE-208BB0CF6F6E}" type="pres">
      <dgm:prSet presAssocID="{833D2646-2C26-4EE1-BE6C-C1FD7BC86609}" presName="circle" presStyleLbl="node1" presStyleIdx="2" presStyleCnt="3"/>
      <dgm:spPr/>
    </dgm:pt>
  </dgm:ptLst>
  <dgm:cxnLst>
    <dgm:cxn modelId="{8946D60A-66B1-4BC6-BF9B-9CF9DD1CDD26}" srcId="{A6DAFEE2-3F12-4481-AB1B-5132CF60D677}" destId="{833D2646-2C26-4EE1-BE6C-C1FD7BC86609}" srcOrd="2" destOrd="0" parTransId="{ACE62176-9CCC-41A6-8FDB-D67BB20A762E}" sibTransId="{4FC1B4F8-789B-47B8-AE72-6EF05AC606E9}"/>
    <dgm:cxn modelId="{6308C423-5E2A-4500-AFA7-76CCF3EC880B}" type="presOf" srcId="{F4E7841B-2C12-4D0E-9B4D-55AA83AA74DB}" destId="{B7530CFD-DD47-45EF-94EC-6B1FB49EE57E}" srcOrd="0" destOrd="0" presId="urn:microsoft.com/office/officeart/2005/8/layout/hList9"/>
    <dgm:cxn modelId="{A592792B-3A58-401F-ADC4-138B67C656FE}" type="presOf" srcId="{4221EBB9-8077-4CBC-ABF0-97D945853792}" destId="{EE0319E8-6366-4D0B-B253-59F3284BCA95}" srcOrd="1" destOrd="0" presId="urn:microsoft.com/office/officeart/2005/8/layout/hList9"/>
    <dgm:cxn modelId="{B706AA2D-9260-41A9-B2C5-474A7D8EC792}" type="presOf" srcId="{9E37C0E2-F2D5-4C8A-B05D-9478CE90890F}" destId="{D5C86A74-2607-4076-80C5-92BC172002F7}" srcOrd="0" destOrd="0" presId="urn:microsoft.com/office/officeart/2005/8/layout/hList9"/>
    <dgm:cxn modelId="{2D641869-17B0-42FA-A6E4-4C007315E8AD}" type="presOf" srcId="{833D2646-2C26-4EE1-BE6C-C1FD7BC86609}" destId="{84A3A5FE-6F1C-46B7-A7DE-208BB0CF6F6E}" srcOrd="0" destOrd="0" presId="urn:microsoft.com/office/officeart/2005/8/layout/hList9"/>
    <dgm:cxn modelId="{C6A00B6E-7A1E-4A90-925A-D273F3E7BB85}" type="presOf" srcId="{F4E7841B-2C12-4D0E-9B4D-55AA83AA74DB}" destId="{630C1983-D96A-4509-9198-28C9F11891ED}" srcOrd="1" destOrd="0" presId="urn:microsoft.com/office/officeart/2005/8/layout/hList9"/>
    <dgm:cxn modelId="{3272A77E-9931-4129-9875-BDE01D1E9ADC}" srcId="{B40D74B1-72AB-41BF-A57D-22A5E19D9317}" destId="{4DF960C4-86EE-4146-8702-7AE853E0F224}" srcOrd="0" destOrd="0" parTransId="{A25EC3D3-DA3F-4E4C-9BB3-F163B95ADE78}" sibTransId="{003ED5D8-FD04-4AC8-A6D7-6FCE4FC30B18}"/>
    <dgm:cxn modelId="{728CE07E-D6EA-4F3A-AF05-55F918E016C5}" type="presOf" srcId="{4DF960C4-86EE-4146-8702-7AE853E0F224}" destId="{E9972AEE-DCBC-4B1E-B359-B5FD1155961A}" srcOrd="1" destOrd="0" presId="urn:microsoft.com/office/officeart/2005/8/layout/hList9"/>
    <dgm:cxn modelId="{F9D2378E-CFA0-4047-87C4-202EE06726AE}" srcId="{A6DAFEE2-3F12-4481-AB1B-5132CF60D677}" destId="{9E37C0E2-F2D5-4C8A-B05D-9478CE90890F}" srcOrd="0" destOrd="0" parTransId="{35B8F857-0FF0-4DF9-9B5A-7975F0886E03}" sibTransId="{1FAF753D-9856-40D8-A531-2D3F874F406F}"/>
    <dgm:cxn modelId="{8FE4FD8E-7A87-4E05-B0BB-C9BA02F03609}" type="presOf" srcId="{4221EBB9-8077-4CBC-ABF0-97D945853792}" destId="{BC217284-DF51-47AF-95AF-6AE612FDE90C}" srcOrd="0" destOrd="0" presId="urn:microsoft.com/office/officeart/2005/8/layout/hList9"/>
    <dgm:cxn modelId="{166DA7A3-5BA6-4604-8D60-ED18C0CC96CC}" type="presOf" srcId="{B40D74B1-72AB-41BF-A57D-22A5E19D9317}" destId="{0E2F14B1-53A4-4201-917A-8493BD28B2F0}" srcOrd="0" destOrd="0" presId="urn:microsoft.com/office/officeart/2005/8/layout/hList9"/>
    <dgm:cxn modelId="{64B55FA6-93F4-4D7A-8F44-2996782C62E9}" srcId="{833D2646-2C26-4EE1-BE6C-C1FD7BC86609}" destId="{4221EBB9-8077-4CBC-ABF0-97D945853792}" srcOrd="0" destOrd="0" parTransId="{0C738FA9-11F7-43F5-B3A2-6CBFF351932F}" sibTransId="{99A85896-4669-45BD-9501-5EC44CE6BB92}"/>
    <dgm:cxn modelId="{B6C42EA7-FBA9-4A2C-B12B-7440528EC283}" srcId="{9E37C0E2-F2D5-4C8A-B05D-9478CE90890F}" destId="{F4E7841B-2C12-4D0E-9B4D-55AA83AA74DB}" srcOrd="0" destOrd="0" parTransId="{171D14A7-17DC-4146-82E2-8B6B1972D9C3}" sibTransId="{DFEEC0EE-9123-4662-AB1D-B52C42F9EF55}"/>
    <dgm:cxn modelId="{239827B3-91CA-47AA-BB64-936079156041}" srcId="{A6DAFEE2-3F12-4481-AB1B-5132CF60D677}" destId="{B40D74B1-72AB-41BF-A57D-22A5E19D9317}" srcOrd="1" destOrd="0" parTransId="{95900B24-B3D9-4A40-92E5-EF8CA035F930}" sibTransId="{80CB0D2B-21A5-4316-A04C-19FB581027CC}"/>
    <dgm:cxn modelId="{034C88C2-B292-4516-930F-4C793C43579C}" type="presOf" srcId="{A6DAFEE2-3F12-4481-AB1B-5132CF60D677}" destId="{74B77F2F-6141-426F-AA03-24B114BECFC3}" srcOrd="0" destOrd="0" presId="urn:microsoft.com/office/officeart/2005/8/layout/hList9"/>
    <dgm:cxn modelId="{285461E6-15FC-4311-A700-8628FDDAA82F}" type="presOf" srcId="{4DF960C4-86EE-4146-8702-7AE853E0F224}" destId="{F5EB3A11-F9A7-4C66-B8E0-612846DF5BAA}" srcOrd="0" destOrd="0" presId="urn:microsoft.com/office/officeart/2005/8/layout/hList9"/>
    <dgm:cxn modelId="{D1133880-3460-47AE-9E7A-071B051D60E7}" type="presParOf" srcId="{74B77F2F-6141-426F-AA03-24B114BECFC3}" destId="{F006ECC3-98A9-4D7E-A8BE-1F2B6D84D0BB}" srcOrd="0" destOrd="0" presId="urn:microsoft.com/office/officeart/2005/8/layout/hList9"/>
    <dgm:cxn modelId="{3EBA7AEF-DC22-4A52-BD9D-3C105E098D92}" type="presParOf" srcId="{74B77F2F-6141-426F-AA03-24B114BECFC3}" destId="{0037D852-01A1-4B93-ABCC-2AC95FFBE458}" srcOrd="1" destOrd="0" presId="urn:microsoft.com/office/officeart/2005/8/layout/hList9"/>
    <dgm:cxn modelId="{0B024884-2770-48FD-9F66-A8411535EED8}" type="presParOf" srcId="{0037D852-01A1-4B93-ABCC-2AC95FFBE458}" destId="{487CA0BE-805C-4F2A-ADB2-00E7A51F012E}" srcOrd="0" destOrd="0" presId="urn:microsoft.com/office/officeart/2005/8/layout/hList9"/>
    <dgm:cxn modelId="{8A9BC8A9-D548-47C1-A92D-279EC25BC168}" type="presParOf" srcId="{0037D852-01A1-4B93-ABCC-2AC95FFBE458}" destId="{7808A84C-FE84-461B-8E05-EA37FC4767DF}" srcOrd="1" destOrd="0" presId="urn:microsoft.com/office/officeart/2005/8/layout/hList9"/>
    <dgm:cxn modelId="{79ABD034-70D9-4132-97D3-8DE9AE395FC9}" type="presParOf" srcId="{7808A84C-FE84-461B-8E05-EA37FC4767DF}" destId="{B7530CFD-DD47-45EF-94EC-6B1FB49EE57E}" srcOrd="0" destOrd="0" presId="urn:microsoft.com/office/officeart/2005/8/layout/hList9"/>
    <dgm:cxn modelId="{111FFD71-19CE-49E0-A0D8-3ABE38C22F8E}" type="presParOf" srcId="{7808A84C-FE84-461B-8E05-EA37FC4767DF}" destId="{630C1983-D96A-4509-9198-28C9F11891ED}" srcOrd="1" destOrd="0" presId="urn:microsoft.com/office/officeart/2005/8/layout/hList9"/>
    <dgm:cxn modelId="{C41FEBA1-A90C-452E-9878-8AAC2E50DF6E}" type="presParOf" srcId="{74B77F2F-6141-426F-AA03-24B114BECFC3}" destId="{4611BD57-FA45-4595-80E7-435CDEDC98F0}" srcOrd="2" destOrd="0" presId="urn:microsoft.com/office/officeart/2005/8/layout/hList9"/>
    <dgm:cxn modelId="{343B84EF-F29A-4F6B-8782-E536243D1E17}" type="presParOf" srcId="{74B77F2F-6141-426F-AA03-24B114BECFC3}" destId="{D5C86A74-2607-4076-80C5-92BC172002F7}" srcOrd="3" destOrd="0" presId="urn:microsoft.com/office/officeart/2005/8/layout/hList9"/>
    <dgm:cxn modelId="{A8BB8D64-A14B-46A9-AF25-BD01740C976C}" type="presParOf" srcId="{74B77F2F-6141-426F-AA03-24B114BECFC3}" destId="{C4C867A3-9E7F-4E8E-B871-DCBA0746BFD2}" srcOrd="4" destOrd="0" presId="urn:microsoft.com/office/officeart/2005/8/layout/hList9"/>
    <dgm:cxn modelId="{6FDE1FFE-0150-4409-A167-143F02DC93BE}" type="presParOf" srcId="{74B77F2F-6141-426F-AA03-24B114BECFC3}" destId="{59A844C5-3D07-4367-B3EC-1903FD82AC7D}" srcOrd="5" destOrd="0" presId="urn:microsoft.com/office/officeart/2005/8/layout/hList9"/>
    <dgm:cxn modelId="{35685D07-F64E-4347-B15D-2B2D2C82B6B1}" type="presParOf" srcId="{74B77F2F-6141-426F-AA03-24B114BECFC3}" destId="{74A79C86-C446-450F-B3B1-4AFB3E9063E3}" srcOrd="6" destOrd="0" presId="urn:microsoft.com/office/officeart/2005/8/layout/hList9"/>
    <dgm:cxn modelId="{405E98A0-8AA1-4CBA-BB24-165979B5081B}" type="presParOf" srcId="{74A79C86-C446-450F-B3B1-4AFB3E9063E3}" destId="{9DF1CB33-8961-428B-900A-6233230EF062}" srcOrd="0" destOrd="0" presId="urn:microsoft.com/office/officeart/2005/8/layout/hList9"/>
    <dgm:cxn modelId="{500FBE1F-CCFE-4411-A2F1-543F08CB85AD}" type="presParOf" srcId="{74A79C86-C446-450F-B3B1-4AFB3E9063E3}" destId="{B0B97ABD-D217-48E1-86EA-FC870A132774}" srcOrd="1" destOrd="0" presId="urn:microsoft.com/office/officeart/2005/8/layout/hList9"/>
    <dgm:cxn modelId="{016A0EC7-4085-4FC5-A08E-1A73FB97B44F}" type="presParOf" srcId="{B0B97ABD-D217-48E1-86EA-FC870A132774}" destId="{F5EB3A11-F9A7-4C66-B8E0-612846DF5BAA}" srcOrd="0" destOrd="0" presId="urn:microsoft.com/office/officeart/2005/8/layout/hList9"/>
    <dgm:cxn modelId="{0C279C7D-78D6-43BF-BE44-55B792DFA155}" type="presParOf" srcId="{B0B97ABD-D217-48E1-86EA-FC870A132774}" destId="{E9972AEE-DCBC-4B1E-B359-B5FD1155961A}" srcOrd="1" destOrd="0" presId="urn:microsoft.com/office/officeart/2005/8/layout/hList9"/>
    <dgm:cxn modelId="{863F783A-DA02-4245-B257-329A9A6B3A47}" type="presParOf" srcId="{74B77F2F-6141-426F-AA03-24B114BECFC3}" destId="{8C476E62-31D1-4E8A-8F78-3E4DE70A4264}" srcOrd="7" destOrd="0" presId="urn:microsoft.com/office/officeart/2005/8/layout/hList9"/>
    <dgm:cxn modelId="{270E44E8-9F12-430C-A58C-36D91A30D0E1}" type="presParOf" srcId="{74B77F2F-6141-426F-AA03-24B114BECFC3}" destId="{0E2F14B1-53A4-4201-917A-8493BD28B2F0}" srcOrd="8" destOrd="0" presId="urn:microsoft.com/office/officeart/2005/8/layout/hList9"/>
    <dgm:cxn modelId="{B3E8A74D-C7A8-4FF8-8FE4-E0C4A56DE94F}" type="presParOf" srcId="{74B77F2F-6141-426F-AA03-24B114BECFC3}" destId="{585E8C60-90D9-4178-9C4D-1AD496B1F6B6}" srcOrd="9" destOrd="0" presId="urn:microsoft.com/office/officeart/2005/8/layout/hList9"/>
    <dgm:cxn modelId="{2BAB8BF0-97A8-4049-90DD-A2F1A630ED81}" type="presParOf" srcId="{74B77F2F-6141-426F-AA03-24B114BECFC3}" destId="{99F030BD-755B-47B0-B894-121EAAF4643B}" srcOrd="10" destOrd="0" presId="urn:microsoft.com/office/officeart/2005/8/layout/hList9"/>
    <dgm:cxn modelId="{639D4755-79C6-47E4-AFD3-4DABCCEF22F8}" type="presParOf" srcId="{74B77F2F-6141-426F-AA03-24B114BECFC3}" destId="{586CFCE6-4E5E-4D0D-8D4B-C310548E263E}" srcOrd="11" destOrd="0" presId="urn:microsoft.com/office/officeart/2005/8/layout/hList9"/>
    <dgm:cxn modelId="{8EBF6F2F-3A6B-4FF3-A373-46C3324C52FF}" type="presParOf" srcId="{586CFCE6-4E5E-4D0D-8D4B-C310548E263E}" destId="{E878D268-5E95-4742-B2A1-7E6BD5F7C3DA}" srcOrd="0" destOrd="0" presId="urn:microsoft.com/office/officeart/2005/8/layout/hList9"/>
    <dgm:cxn modelId="{0C3F36FD-73D3-4AA2-BD19-74AE112BC200}" type="presParOf" srcId="{586CFCE6-4E5E-4D0D-8D4B-C310548E263E}" destId="{BD4406A3-6D5C-451D-BB5F-5A361294F978}" srcOrd="1" destOrd="0" presId="urn:microsoft.com/office/officeart/2005/8/layout/hList9"/>
    <dgm:cxn modelId="{2C54B59E-D5B7-4118-8B1B-6CC5BB3724BD}" type="presParOf" srcId="{BD4406A3-6D5C-451D-BB5F-5A361294F978}" destId="{BC217284-DF51-47AF-95AF-6AE612FDE90C}" srcOrd="0" destOrd="0" presId="urn:microsoft.com/office/officeart/2005/8/layout/hList9"/>
    <dgm:cxn modelId="{ADAC97BE-DB2E-4163-B567-0BD887D76AA6}" type="presParOf" srcId="{BD4406A3-6D5C-451D-BB5F-5A361294F978}" destId="{EE0319E8-6366-4D0B-B253-59F3284BCA95}" srcOrd="1" destOrd="0" presId="urn:microsoft.com/office/officeart/2005/8/layout/hList9"/>
    <dgm:cxn modelId="{EE1A9C1A-BCD3-4E93-85AC-25C04D332C71}" type="presParOf" srcId="{74B77F2F-6141-426F-AA03-24B114BECFC3}" destId="{D9D6B31C-8B68-4DE2-A691-87C54B392D52}" srcOrd="12" destOrd="0" presId="urn:microsoft.com/office/officeart/2005/8/layout/hList9"/>
    <dgm:cxn modelId="{D789CC72-2B7B-4C44-BC19-7C02341C8867}" type="presParOf" srcId="{74B77F2F-6141-426F-AA03-24B114BECFC3}" destId="{84A3A5FE-6F1C-46B7-A7DE-208BB0CF6F6E}" srcOrd="13" destOrd="0" presId="urn:microsoft.com/office/officeart/2005/8/layout/hList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C54816-81FA-4C7F-BDA2-9FE95AD462F8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FB9F50DA-DEDB-4920-8EF1-B2E08457D743}">
      <dgm:prSet phldrT="[Testo]"/>
      <dgm:spPr/>
      <dgm:t>
        <a:bodyPr/>
        <a:lstStyle/>
        <a:p>
          <a:r>
            <a:rPr lang="it-IT" dirty="0"/>
            <a:t>GRU / LSTM </a:t>
          </a:r>
          <a:br>
            <a:rPr lang="it-IT" dirty="0"/>
          </a:br>
          <a:r>
            <a:rPr lang="it-IT" dirty="0"/>
            <a:t>128</a:t>
          </a:r>
        </a:p>
      </dgm:t>
    </dgm:pt>
    <dgm:pt modelId="{6E6D54F9-9508-4671-85B1-EFEE0AAF4AE2}" type="parTrans" cxnId="{98DB6B7E-C040-477A-98E7-B4D3B99141CF}">
      <dgm:prSet/>
      <dgm:spPr/>
      <dgm:t>
        <a:bodyPr/>
        <a:lstStyle/>
        <a:p>
          <a:endParaRPr lang="it-IT"/>
        </a:p>
      </dgm:t>
    </dgm:pt>
    <dgm:pt modelId="{B7DEC487-6B61-4B48-8219-427C6A69F842}" type="sibTrans" cxnId="{98DB6B7E-C040-477A-98E7-B4D3B99141CF}">
      <dgm:prSet/>
      <dgm:spPr/>
      <dgm:t>
        <a:bodyPr/>
        <a:lstStyle/>
        <a:p>
          <a:endParaRPr lang="it-IT"/>
        </a:p>
      </dgm:t>
    </dgm:pt>
    <dgm:pt modelId="{8F331151-A7EC-444F-9BF6-67E76BF7CD24}">
      <dgm:prSet phldrT="[Testo]"/>
      <dgm:spPr/>
      <dgm:t>
        <a:bodyPr/>
        <a:lstStyle/>
        <a:p>
          <a:r>
            <a:rPr lang="it-IT" dirty="0"/>
            <a:t>Dropout 0,33</a:t>
          </a:r>
        </a:p>
      </dgm:t>
    </dgm:pt>
    <dgm:pt modelId="{B6FA539F-E7FE-499E-B1C4-185AA73A286A}" type="parTrans" cxnId="{B873CBE6-C556-4A23-BA9B-2E30ED152E2B}">
      <dgm:prSet/>
      <dgm:spPr/>
      <dgm:t>
        <a:bodyPr/>
        <a:lstStyle/>
        <a:p>
          <a:endParaRPr lang="it-IT"/>
        </a:p>
      </dgm:t>
    </dgm:pt>
    <dgm:pt modelId="{7A62BCCC-A927-41BA-9F83-52DA02699B17}" type="sibTrans" cxnId="{B873CBE6-C556-4A23-BA9B-2E30ED152E2B}">
      <dgm:prSet/>
      <dgm:spPr/>
      <dgm:t>
        <a:bodyPr/>
        <a:lstStyle/>
        <a:p>
          <a:endParaRPr lang="it-IT"/>
        </a:p>
      </dgm:t>
    </dgm:pt>
    <dgm:pt modelId="{C066F6C3-8E31-4B4F-AEED-BB019C84A005}">
      <dgm:prSet phldrT="[Testo]"/>
      <dgm:spPr/>
      <dgm:t>
        <a:bodyPr/>
        <a:lstStyle/>
        <a:p>
          <a:r>
            <a:rPr lang="it-IT" dirty="0"/>
            <a:t>100 epoche</a:t>
          </a:r>
        </a:p>
      </dgm:t>
    </dgm:pt>
    <dgm:pt modelId="{EE017992-8375-485D-B9DA-6EE4DD4C380E}" type="parTrans" cxnId="{7E65D5F9-0387-4704-AC61-FC50120B204D}">
      <dgm:prSet/>
      <dgm:spPr/>
      <dgm:t>
        <a:bodyPr/>
        <a:lstStyle/>
        <a:p>
          <a:endParaRPr lang="it-IT"/>
        </a:p>
      </dgm:t>
    </dgm:pt>
    <dgm:pt modelId="{37EA0C85-18D1-46FD-99BA-B00C6FC5465D}" type="sibTrans" cxnId="{7E65D5F9-0387-4704-AC61-FC50120B204D}">
      <dgm:prSet/>
      <dgm:spPr/>
      <dgm:t>
        <a:bodyPr/>
        <a:lstStyle/>
        <a:p>
          <a:endParaRPr lang="it-IT"/>
        </a:p>
      </dgm:t>
    </dgm:pt>
    <dgm:pt modelId="{B2AA6F61-9E33-4619-80E4-2B1FD386ABBD}">
      <dgm:prSet phldrT="[Testo]"/>
      <dgm:spPr/>
      <dgm:t>
        <a:bodyPr/>
        <a:lstStyle/>
        <a:p>
          <a:r>
            <a:rPr lang="it-IT" dirty="0"/>
            <a:t>Batch </a:t>
          </a:r>
          <a:r>
            <a:rPr lang="it-IT" dirty="0" err="1"/>
            <a:t>Normalization</a:t>
          </a:r>
          <a:endParaRPr lang="it-IT" dirty="0"/>
        </a:p>
      </dgm:t>
    </dgm:pt>
    <dgm:pt modelId="{D0D69F4B-DF3F-4DCE-99D3-A8A7858A1B5A}" type="parTrans" cxnId="{CF7EF81B-B761-4C7A-B521-BA8FA6FD3134}">
      <dgm:prSet/>
      <dgm:spPr/>
      <dgm:t>
        <a:bodyPr/>
        <a:lstStyle/>
        <a:p>
          <a:endParaRPr lang="it-IT"/>
        </a:p>
      </dgm:t>
    </dgm:pt>
    <dgm:pt modelId="{A2063E22-ADAD-4FAB-94FC-B49DF2A0F260}" type="sibTrans" cxnId="{CF7EF81B-B761-4C7A-B521-BA8FA6FD3134}">
      <dgm:prSet/>
      <dgm:spPr/>
      <dgm:t>
        <a:bodyPr/>
        <a:lstStyle/>
        <a:p>
          <a:endParaRPr lang="it-IT"/>
        </a:p>
      </dgm:t>
    </dgm:pt>
    <dgm:pt modelId="{4C008EE4-8C1B-4569-8843-2FFAD12964FA}">
      <dgm:prSet phldrT="[Testo]"/>
      <dgm:spPr/>
      <dgm:t>
        <a:bodyPr/>
        <a:lstStyle/>
        <a:p>
          <a:r>
            <a:rPr lang="it-IT" dirty="0"/>
            <a:t>Dense 128</a:t>
          </a:r>
        </a:p>
      </dgm:t>
    </dgm:pt>
    <dgm:pt modelId="{39810DE3-5168-4816-9ECB-E83137DF167F}" type="parTrans" cxnId="{FC9AFAE4-AC60-45E8-A94F-C270154AD2AE}">
      <dgm:prSet/>
      <dgm:spPr/>
      <dgm:t>
        <a:bodyPr/>
        <a:lstStyle/>
        <a:p>
          <a:endParaRPr lang="it-IT"/>
        </a:p>
      </dgm:t>
    </dgm:pt>
    <dgm:pt modelId="{16BE98B2-D347-4A1D-9E86-90D514EA3665}" type="sibTrans" cxnId="{FC9AFAE4-AC60-45E8-A94F-C270154AD2AE}">
      <dgm:prSet/>
      <dgm:spPr/>
      <dgm:t>
        <a:bodyPr/>
        <a:lstStyle/>
        <a:p>
          <a:endParaRPr lang="it-IT"/>
        </a:p>
      </dgm:t>
    </dgm:pt>
    <dgm:pt modelId="{555D847D-69BD-4741-95D4-08DDD7D651BE}">
      <dgm:prSet phldrT="[Testo]"/>
      <dgm:spPr/>
      <dgm:t>
        <a:bodyPr/>
        <a:lstStyle/>
        <a:p>
          <a:r>
            <a:rPr lang="it-IT" dirty="0"/>
            <a:t>Dropout 0,33</a:t>
          </a:r>
        </a:p>
      </dgm:t>
    </dgm:pt>
    <dgm:pt modelId="{21455294-349A-4FF8-BC50-A56BABE6E593}" type="parTrans" cxnId="{5FB1C4FC-A2D2-470D-9F57-F23D36479281}">
      <dgm:prSet/>
      <dgm:spPr/>
      <dgm:t>
        <a:bodyPr/>
        <a:lstStyle/>
        <a:p>
          <a:endParaRPr lang="it-IT"/>
        </a:p>
      </dgm:t>
    </dgm:pt>
    <dgm:pt modelId="{4EFCEC45-1D65-4E35-B58F-D72FC3036E4E}" type="sibTrans" cxnId="{5FB1C4FC-A2D2-470D-9F57-F23D36479281}">
      <dgm:prSet/>
      <dgm:spPr/>
      <dgm:t>
        <a:bodyPr/>
        <a:lstStyle/>
        <a:p>
          <a:endParaRPr lang="it-IT"/>
        </a:p>
      </dgm:t>
    </dgm:pt>
    <dgm:pt modelId="{2CF25063-AD60-4DB4-8529-248D51B90D40}">
      <dgm:prSet phldrT="[Testo]"/>
      <dgm:spPr/>
      <dgm:t>
        <a:bodyPr/>
        <a:lstStyle/>
        <a:p>
          <a:r>
            <a:rPr lang="it-IT" dirty="0"/>
            <a:t>Dense 128</a:t>
          </a:r>
        </a:p>
      </dgm:t>
    </dgm:pt>
    <dgm:pt modelId="{87A0F0B1-286D-4CA2-A18F-A0851B9A0499}" type="parTrans" cxnId="{5B1C5DF2-933A-4EB5-A442-330041B6CC24}">
      <dgm:prSet/>
      <dgm:spPr/>
      <dgm:t>
        <a:bodyPr/>
        <a:lstStyle/>
        <a:p>
          <a:endParaRPr lang="it-IT"/>
        </a:p>
      </dgm:t>
    </dgm:pt>
    <dgm:pt modelId="{9AF243F3-3789-4937-8CB0-634E275A76E9}" type="sibTrans" cxnId="{5B1C5DF2-933A-4EB5-A442-330041B6CC24}">
      <dgm:prSet/>
      <dgm:spPr/>
      <dgm:t>
        <a:bodyPr/>
        <a:lstStyle/>
        <a:p>
          <a:endParaRPr lang="it-IT"/>
        </a:p>
      </dgm:t>
    </dgm:pt>
    <dgm:pt modelId="{A0F108AE-A51E-4CA7-B221-F68858966CC8}">
      <dgm:prSet phldrT="[Testo]"/>
      <dgm:spPr/>
      <dgm:t>
        <a:bodyPr/>
        <a:lstStyle/>
        <a:p>
          <a:r>
            <a:rPr lang="it-IT" dirty="0"/>
            <a:t>Dropout 0,33</a:t>
          </a:r>
        </a:p>
      </dgm:t>
    </dgm:pt>
    <dgm:pt modelId="{82E3B8E7-0D75-4E78-9E3F-532BA983792A}" type="parTrans" cxnId="{939E01CA-17BB-4E53-AD93-9793DA1E5E90}">
      <dgm:prSet/>
      <dgm:spPr/>
      <dgm:t>
        <a:bodyPr/>
        <a:lstStyle/>
        <a:p>
          <a:endParaRPr lang="it-IT"/>
        </a:p>
      </dgm:t>
    </dgm:pt>
    <dgm:pt modelId="{37643BD1-C073-43BB-A51D-AFFA0580CDC0}" type="sibTrans" cxnId="{939E01CA-17BB-4E53-AD93-9793DA1E5E90}">
      <dgm:prSet/>
      <dgm:spPr/>
      <dgm:t>
        <a:bodyPr/>
        <a:lstStyle/>
        <a:p>
          <a:endParaRPr lang="it-IT"/>
        </a:p>
      </dgm:t>
    </dgm:pt>
    <dgm:pt modelId="{891C71DF-A8E1-440F-8BE2-23548AFEA383}">
      <dgm:prSet phldrT="[Testo]"/>
      <dgm:spPr/>
      <dgm:t>
        <a:bodyPr/>
        <a:lstStyle/>
        <a:p>
          <a:r>
            <a:rPr lang="it-IT" dirty="0"/>
            <a:t>Dense Output</a:t>
          </a:r>
        </a:p>
      </dgm:t>
    </dgm:pt>
    <dgm:pt modelId="{47AA76A8-A9D6-4530-B388-73A5E6FE9063}" type="parTrans" cxnId="{C20FD154-07F0-49AF-B821-95E983A3B74D}">
      <dgm:prSet/>
      <dgm:spPr/>
      <dgm:t>
        <a:bodyPr/>
        <a:lstStyle/>
        <a:p>
          <a:endParaRPr lang="it-IT"/>
        </a:p>
      </dgm:t>
    </dgm:pt>
    <dgm:pt modelId="{3A14390E-A1D0-4CCF-9336-0C7B02472AFF}" type="sibTrans" cxnId="{C20FD154-07F0-49AF-B821-95E983A3B74D}">
      <dgm:prSet/>
      <dgm:spPr/>
      <dgm:t>
        <a:bodyPr/>
        <a:lstStyle/>
        <a:p>
          <a:endParaRPr lang="it-IT"/>
        </a:p>
      </dgm:t>
    </dgm:pt>
    <dgm:pt modelId="{BC8C893D-3FAE-48B2-A17E-D6CF84E1AD7E}">
      <dgm:prSet phldrT="[Testo]"/>
      <dgm:spPr/>
      <dgm:t>
        <a:bodyPr/>
        <a:lstStyle/>
        <a:p>
          <a:r>
            <a:rPr lang="it-IT" dirty="0"/>
            <a:t>1 milione e mezzo di parametri</a:t>
          </a:r>
        </a:p>
      </dgm:t>
    </dgm:pt>
    <dgm:pt modelId="{236B1991-9EF4-4CA2-82DF-F0F3DE1B2303}" type="parTrans" cxnId="{AA81FAF1-1FF6-4D48-98A5-97AD584D89F9}">
      <dgm:prSet/>
      <dgm:spPr/>
      <dgm:t>
        <a:bodyPr/>
        <a:lstStyle/>
        <a:p>
          <a:endParaRPr lang="it-IT"/>
        </a:p>
      </dgm:t>
    </dgm:pt>
    <dgm:pt modelId="{22174461-36CD-4F19-A2D3-1A965E1E37A8}" type="sibTrans" cxnId="{AA81FAF1-1FF6-4D48-98A5-97AD584D89F9}">
      <dgm:prSet/>
      <dgm:spPr/>
      <dgm:t>
        <a:bodyPr/>
        <a:lstStyle/>
        <a:p>
          <a:endParaRPr lang="it-IT"/>
        </a:p>
      </dgm:t>
    </dgm:pt>
    <dgm:pt modelId="{C2EA4272-38C6-4979-90F8-4A2BA24758D7}">
      <dgm:prSet phldrT="[Testo]"/>
      <dgm:spPr/>
      <dgm:t>
        <a:bodyPr/>
        <a:lstStyle/>
        <a:p>
          <a:r>
            <a:rPr lang="it-IT" dirty="0"/>
            <a:t>GRU / LSTM </a:t>
          </a:r>
          <a:br>
            <a:rPr lang="it-IT" dirty="0"/>
          </a:br>
          <a:r>
            <a:rPr lang="it-IT" dirty="0"/>
            <a:t>512</a:t>
          </a:r>
        </a:p>
      </dgm:t>
    </dgm:pt>
    <dgm:pt modelId="{82EF6877-8F16-4B4F-94AA-736DE188A35E}" type="parTrans" cxnId="{469BCA92-F6A4-4373-965A-1F03420104ED}">
      <dgm:prSet/>
      <dgm:spPr/>
      <dgm:t>
        <a:bodyPr/>
        <a:lstStyle/>
        <a:p>
          <a:endParaRPr lang="it-IT"/>
        </a:p>
      </dgm:t>
    </dgm:pt>
    <dgm:pt modelId="{C9AE5FAE-3D36-4465-A219-2F6BB51DA365}" type="sibTrans" cxnId="{469BCA92-F6A4-4373-965A-1F03420104ED}">
      <dgm:prSet/>
      <dgm:spPr/>
      <dgm:t>
        <a:bodyPr/>
        <a:lstStyle/>
        <a:p>
          <a:endParaRPr lang="it-IT"/>
        </a:p>
      </dgm:t>
    </dgm:pt>
    <dgm:pt modelId="{085A48FE-B0B5-4FEF-9B3B-36E41E5A3B13}">
      <dgm:prSet phldrT="[Testo]"/>
      <dgm:spPr/>
      <dgm:t>
        <a:bodyPr/>
        <a:lstStyle/>
        <a:p>
          <a:r>
            <a:rPr lang="it-IT" dirty="0"/>
            <a:t>Dropout 0,33</a:t>
          </a:r>
        </a:p>
      </dgm:t>
    </dgm:pt>
    <dgm:pt modelId="{0ED7A8A7-F737-447F-AF86-A0EA41DA161E}" type="parTrans" cxnId="{2A8D52FA-873C-4554-93EC-AAA03DF19799}">
      <dgm:prSet/>
      <dgm:spPr/>
      <dgm:t>
        <a:bodyPr/>
        <a:lstStyle/>
        <a:p>
          <a:endParaRPr lang="it-IT"/>
        </a:p>
      </dgm:t>
    </dgm:pt>
    <dgm:pt modelId="{58AFCD70-BC13-4B91-B8DA-0FC5CF2DBDAC}" type="sibTrans" cxnId="{2A8D52FA-873C-4554-93EC-AAA03DF19799}">
      <dgm:prSet/>
      <dgm:spPr/>
      <dgm:t>
        <a:bodyPr/>
        <a:lstStyle/>
        <a:p>
          <a:endParaRPr lang="it-IT"/>
        </a:p>
      </dgm:t>
    </dgm:pt>
    <dgm:pt modelId="{3294B197-5B80-4621-8BDB-4BBD81B2618E}">
      <dgm:prSet phldrT="[Testo]"/>
      <dgm:spPr/>
      <dgm:t>
        <a:bodyPr/>
        <a:lstStyle/>
        <a:p>
          <a:r>
            <a:rPr lang="it-IT" dirty="0"/>
            <a:t>Batch </a:t>
          </a:r>
          <a:r>
            <a:rPr lang="it-IT" dirty="0" err="1"/>
            <a:t>Normalization</a:t>
          </a:r>
          <a:endParaRPr lang="it-IT" dirty="0"/>
        </a:p>
      </dgm:t>
    </dgm:pt>
    <dgm:pt modelId="{6AB6E519-893B-4DAA-A988-DB86E5DBD209}" type="parTrans" cxnId="{4932E110-63B1-4869-9A8D-C6F6C5420570}">
      <dgm:prSet/>
      <dgm:spPr/>
      <dgm:t>
        <a:bodyPr/>
        <a:lstStyle/>
        <a:p>
          <a:endParaRPr lang="it-IT"/>
        </a:p>
      </dgm:t>
    </dgm:pt>
    <dgm:pt modelId="{12A4E264-2902-4B30-92C8-6D54F31376B3}" type="sibTrans" cxnId="{4932E110-63B1-4869-9A8D-C6F6C5420570}">
      <dgm:prSet/>
      <dgm:spPr/>
      <dgm:t>
        <a:bodyPr/>
        <a:lstStyle/>
        <a:p>
          <a:endParaRPr lang="it-IT"/>
        </a:p>
      </dgm:t>
    </dgm:pt>
    <dgm:pt modelId="{2DEA3854-3C22-491C-AE32-18780495C690}">
      <dgm:prSet phldrT="[Testo]"/>
      <dgm:spPr/>
      <dgm:t>
        <a:bodyPr/>
        <a:lstStyle/>
        <a:p>
          <a:r>
            <a:rPr lang="it-IT" dirty="0"/>
            <a:t>Dense 128</a:t>
          </a:r>
        </a:p>
      </dgm:t>
    </dgm:pt>
    <dgm:pt modelId="{F78F3ECF-FF8A-49C4-89D9-A480617D2895}" type="parTrans" cxnId="{CAA7859A-D453-43C1-A07C-790DC82D99A0}">
      <dgm:prSet/>
      <dgm:spPr/>
      <dgm:t>
        <a:bodyPr/>
        <a:lstStyle/>
        <a:p>
          <a:endParaRPr lang="it-IT"/>
        </a:p>
      </dgm:t>
    </dgm:pt>
    <dgm:pt modelId="{7E9A0803-EF78-4BA3-B6C8-ADFBEEBE5B79}" type="sibTrans" cxnId="{CAA7859A-D453-43C1-A07C-790DC82D99A0}">
      <dgm:prSet/>
      <dgm:spPr/>
      <dgm:t>
        <a:bodyPr/>
        <a:lstStyle/>
        <a:p>
          <a:endParaRPr lang="it-IT"/>
        </a:p>
      </dgm:t>
    </dgm:pt>
    <dgm:pt modelId="{90148B4B-EFE1-4D7C-981C-6437CB4A38A0}">
      <dgm:prSet phldrT="[Testo]"/>
      <dgm:spPr/>
      <dgm:t>
        <a:bodyPr/>
        <a:lstStyle/>
        <a:p>
          <a:r>
            <a:rPr lang="it-IT" dirty="0"/>
            <a:t>Dropout 0,33</a:t>
          </a:r>
        </a:p>
      </dgm:t>
    </dgm:pt>
    <dgm:pt modelId="{9578D968-EB65-40DF-9641-B018A2341A9F}" type="parTrans" cxnId="{679DAF5F-7F09-465F-98A6-DC89631E0BF4}">
      <dgm:prSet/>
      <dgm:spPr/>
      <dgm:t>
        <a:bodyPr/>
        <a:lstStyle/>
        <a:p>
          <a:endParaRPr lang="it-IT"/>
        </a:p>
      </dgm:t>
    </dgm:pt>
    <dgm:pt modelId="{4C0E34C9-FCB9-4A03-B17C-BD81FDB71B4C}" type="sibTrans" cxnId="{679DAF5F-7F09-465F-98A6-DC89631E0BF4}">
      <dgm:prSet/>
      <dgm:spPr/>
      <dgm:t>
        <a:bodyPr/>
        <a:lstStyle/>
        <a:p>
          <a:endParaRPr lang="it-IT"/>
        </a:p>
      </dgm:t>
    </dgm:pt>
    <dgm:pt modelId="{4903EE8F-635D-48B2-924B-92AB3A1F8BC7}">
      <dgm:prSet phldrT="[Testo]"/>
      <dgm:spPr/>
      <dgm:t>
        <a:bodyPr/>
        <a:lstStyle/>
        <a:p>
          <a:r>
            <a:rPr lang="it-IT" dirty="0"/>
            <a:t>Dense 128</a:t>
          </a:r>
        </a:p>
      </dgm:t>
    </dgm:pt>
    <dgm:pt modelId="{0D97959B-B68A-4A3E-8282-B2F507406036}" type="parTrans" cxnId="{81CB6A55-7E76-4D24-9885-5D379959C963}">
      <dgm:prSet/>
      <dgm:spPr/>
      <dgm:t>
        <a:bodyPr/>
        <a:lstStyle/>
        <a:p>
          <a:endParaRPr lang="it-IT"/>
        </a:p>
      </dgm:t>
    </dgm:pt>
    <dgm:pt modelId="{744F964A-F5C9-4906-9B9A-CA150A5042A3}" type="sibTrans" cxnId="{81CB6A55-7E76-4D24-9885-5D379959C963}">
      <dgm:prSet/>
      <dgm:spPr/>
      <dgm:t>
        <a:bodyPr/>
        <a:lstStyle/>
        <a:p>
          <a:endParaRPr lang="it-IT"/>
        </a:p>
      </dgm:t>
    </dgm:pt>
    <dgm:pt modelId="{494501ED-0A2D-4FF4-859E-911B5AAF408C}">
      <dgm:prSet phldrT="[Testo]"/>
      <dgm:spPr/>
      <dgm:t>
        <a:bodyPr/>
        <a:lstStyle/>
        <a:p>
          <a:r>
            <a:rPr lang="it-IT" dirty="0"/>
            <a:t>Dropout 0,33</a:t>
          </a:r>
        </a:p>
      </dgm:t>
    </dgm:pt>
    <dgm:pt modelId="{BA3E0C41-A00A-4FE8-98F1-BDF12CB16F83}" type="parTrans" cxnId="{2DB3FA8F-EDC6-4C55-9A4E-5C8E2B325A04}">
      <dgm:prSet/>
      <dgm:spPr/>
      <dgm:t>
        <a:bodyPr/>
        <a:lstStyle/>
        <a:p>
          <a:endParaRPr lang="it-IT"/>
        </a:p>
      </dgm:t>
    </dgm:pt>
    <dgm:pt modelId="{8CA5DFA0-D6A6-45ED-9174-51604572A976}" type="sibTrans" cxnId="{2DB3FA8F-EDC6-4C55-9A4E-5C8E2B325A04}">
      <dgm:prSet/>
      <dgm:spPr/>
      <dgm:t>
        <a:bodyPr/>
        <a:lstStyle/>
        <a:p>
          <a:endParaRPr lang="it-IT"/>
        </a:p>
      </dgm:t>
    </dgm:pt>
    <dgm:pt modelId="{7F43A8DF-4E3F-4B58-A3FA-F592BDE7AD3E}">
      <dgm:prSet phldrT="[Testo]"/>
      <dgm:spPr/>
      <dgm:t>
        <a:bodyPr/>
        <a:lstStyle/>
        <a:p>
          <a:r>
            <a:rPr lang="it-IT" dirty="0"/>
            <a:t>Dense Output</a:t>
          </a:r>
        </a:p>
      </dgm:t>
    </dgm:pt>
    <dgm:pt modelId="{4F630DB7-71E2-4173-A4D7-B6A04F2116D5}" type="parTrans" cxnId="{0588005C-0F3C-4BD1-9847-7395F78753A8}">
      <dgm:prSet/>
      <dgm:spPr/>
      <dgm:t>
        <a:bodyPr/>
        <a:lstStyle/>
        <a:p>
          <a:endParaRPr lang="it-IT"/>
        </a:p>
      </dgm:t>
    </dgm:pt>
    <dgm:pt modelId="{4B066A3E-2C54-4EDD-9368-7251B559370B}" type="sibTrans" cxnId="{0588005C-0F3C-4BD1-9847-7395F78753A8}">
      <dgm:prSet/>
      <dgm:spPr/>
      <dgm:t>
        <a:bodyPr/>
        <a:lstStyle/>
        <a:p>
          <a:endParaRPr lang="it-IT"/>
        </a:p>
      </dgm:t>
    </dgm:pt>
    <dgm:pt modelId="{9D53D20E-168A-4A1B-BF61-F867AF437AE3}">
      <dgm:prSet phldrT="[Testo]"/>
      <dgm:spPr/>
      <dgm:t>
        <a:bodyPr/>
        <a:lstStyle/>
        <a:p>
          <a:r>
            <a:rPr lang="it-IT" dirty="0"/>
            <a:t>100 epoche</a:t>
          </a:r>
        </a:p>
      </dgm:t>
    </dgm:pt>
    <dgm:pt modelId="{95FA7A92-4802-4682-B163-1683CC6A3A64}" type="parTrans" cxnId="{4B120D40-0543-4D22-84D0-FA8D48F661A0}">
      <dgm:prSet/>
      <dgm:spPr/>
      <dgm:t>
        <a:bodyPr/>
        <a:lstStyle/>
        <a:p>
          <a:endParaRPr lang="it-IT"/>
        </a:p>
      </dgm:t>
    </dgm:pt>
    <dgm:pt modelId="{1B918A11-0154-4436-9A7A-81CD357EDF6D}" type="sibTrans" cxnId="{4B120D40-0543-4D22-84D0-FA8D48F661A0}">
      <dgm:prSet/>
      <dgm:spPr/>
      <dgm:t>
        <a:bodyPr/>
        <a:lstStyle/>
        <a:p>
          <a:endParaRPr lang="it-IT"/>
        </a:p>
      </dgm:t>
    </dgm:pt>
    <dgm:pt modelId="{09865E2C-D070-4352-BB5D-5A4B2A1BBF87}">
      <dgm:prSet phldrT="[Testo]"/>
      <dgm:spPr/>
      <dgm:t>
        <a:bodyPr/>
        <a:lstStyle/>
        <a:p>
          <a:r>
            <a:rPr lang="it-IT" dirty="0"/>
            <a:t>7 milioni di parametri</a:t>
          </a:r>
        </a:p>
      </dgm:t>
    </dgm:pt>
    <dgm:pt modelId="{93F8C152-D1AC-43F2-BE06-5FC6790787BF}" type="parTrans" cxnId="{4285E1F8-5173-4956-B82F-7B00D79F7B6A}">
      <dgm:prSet/>
      <dgm:spPr/>
      <dgm:t>
        <a:bodyPr/>
        <a:lstStyle/>
        <a:p>
          <a:endParaRPr lang="it-IT"/>
        </a:p>
      </dgm:t>
    </dgm:pt>
    <dgm:pt modelId="{6E936073-FEE6-4022-85C4-E6DE6F17A274}" type="sibTrans" cxnId="{4285E1F8-5173-4956-B82F-7B00D79F7B6A}">
      <dgm:prSet/>
      <dgm:spPr/>
      <dgm:t>
        <a:bodyPr/>
        <a:lstStyle/>
        <a:p>
          <a:endParaRPr lang="it-IT"/>
        </a:p>
      </dgm:t>
    </dgm:pt>
    <dgm:pt modelId="{13C0B595-D6E3-4141-91BE-76B2230DFEB6}" type="pres">
      <dgm:prSet presAssocID="{C8C54816-81FA-4C7F-BDA2-9FE95AD462F8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832F1D43-0DAD-49C5-B922-B5CA07D0D1DF}" type="pres">
      <dgm:prSet presAssocID="{FB9F50DA-DEDB-4920-8EF1-B2E08457D743}" presName="horFlow" presStyleCnt="0"/>
      <dgm:spPr/>
    </dgm:pt>
    <dgm:pt modelId="{1F27549B-D1BF-47A5-A3B9-C56D5D10C00F}" type="pres">
      <dgm:prSet presAssocID="{FB9F50DA-DEDB-4920-8EF1-B2E08457D743}" presName="bigChev" presStyleLbl="node1" presStyleIdx="0" presStyleCnt="2"/>
      <dgm:spPr/>
    </dgm:pt>
    <dgm:pt modelId="{5C699DAA-E68B-4B61-A474-EC570D77C4DB}" type="pres">
      <dgm:prSet presAssocID="{B6FA539F-E7FE-499E-B1C4-185AA73A286A}" presName="parTrans" presStyleCnt="0"/>
      <dgm:spPr/>
    </dgm:pt>
    <dgm:pt modelId="{CD314643-C7C7-4055-B297-E76B5D70215E}" type="pres">
      <dgm:prSet presAssocID="{8F331151-A7EC-444F-9BF6-67E76BF7CD24}" presName="node" presStyleLbl="alignAccFollowNode1" presStyleIdx="0" presStyleCnt="18">
        <dgm:presLayoutVars>
          <dgm:bulletEnabled val="1"/>
        </dgm:presLayoutVars>
      </dgm:prSet>
      <dgm:spPr/>
    </dgm:pt>
    <dgm:pt modelId="{1C101E80-19C2-4EC0-BC7D-DF0884FA4B08}" type="pres">
      <dgm:prSet presAssocID="{7A62BCCC-A927-41BA-9F83-52DA02699B17}" presName="sibTrans" presStyleCnt="0"/>
      <dgm:spPr/>
    </dgm:pt>
    <dgm:pt modelId="{EC9FB06B-1BD1-4C46-B4A0-27F56CC4CC44}" type="pres">
      <dgm:prSet presAssocID="{B2AA6F61-9E33-4619-80E4-2B1FD386ABBD}" presName="node" presStyleLbl="alignAccFollowNode1" presStyleIdx="1" presStyleCnt="18">
        <dgm:presLayoutVars>
          <dgm:bulletEnabled val="1"/>
        </dgm:presLayoutVars>
      </dgm:prSet>
      <dgm:spPr/>
    </dgm:pt>
    <dgm:pt modelId="{A41B834D-A7DE-4A0D-B0F7-D67298E1B173}" type="pres">
      <dgm:prSet presAssocID="{A2063E22-ADAD-4FAB-94FC-B49DF2A0F260}" presName="sibTrans" presStyleCnt="0"/>
      <dgm:spPr/>
    </dgm:pt>
    <dgm:pt modelId="{05F3BF22-F31F-49EB-9B28-D02E51A1DB16}" type="pres">
      <dgm:prSet presAssocID="{4C008EE4-8C1B-4569-8843-2FFAD12964FA}" presName="node" presStyleLbl="alignAccFollowNode1" presStyleIdx="2" presStyleCnt="18">
        <dgm:presLayoutVars>
          <dgm:bulletEnabled val="1"/>
        </dgm:presLayoutVars>
      </dgm:prSet>
      <dgm:spPr/>
    </dgm:pt>
    <dgm:pt modelId="{3287717B-D19E-49BC-B5F3-35DE9A732C41}" type="pres">
      <dgm:prSet presAssocID="{16BE98B2-D347-4A1D-9E86-90D514EA3665}" presName="sibTrans" presStyleCnt="0"/>
      <dgm:spPr/>
    </dgm:pt>
    <dgm:pt modelId="{EF3212E4-A6B6-469F-95F2-98926A85EAEF}" type="pres">
      <dgm:prSet presAssocID="{555D847D-69BD-4741-95D4-08DDD7D651BE}" presName="node" presStyleLbl="alignAccFollowNode1" presStyleIdx="3" presStyleCnt="18">
        <dgm:presLayoutVars>
          <dgm:bulletEnabled val="1"/>
        </dgm:presLayoutVars>
      </dgm:prSet>
      <dgm:spPr/>
    </dgm:pt>
    <dgm:pt modelId="{28425656-4FA6-46D3-B6C1-E25080D595B9}" type="pres">
      <dgm:prSet presAssocID="{4EFCEC45-1D65-4E35-B58F-D72FC3036E4E}" presName="sibTrans" presStyleCnt="0"/>
      <dgm:spPr/>
    </dgm:pt>
    <dgm:pt modelId="{7A559CFA-4529-4B93-9AB4-445871DFE17B}" type="pres">
      <dgm:prSet presAssocID="{2CF25063-AD60-4DB4-8529-248D51B90D40}" presName="node" presStyleLbl="alignAccFollowNode1" presStyleIdx="4" presStyleCnt="18">
        <dgm:presLayoutVars>
          <dgm:bulletEnabled val="1"/>
        </dgm:presLayoutVars>
      </dgm:prSet>
      <dgm:spPr/>
    </dgm:pt>
    <dgm:pt modelId="{0F4648CB-5758-41B3-9B49-D6F171D59F5E}" type="pres">
      <dgm:prSet presAssocID="{9AF243F3-3789-4937-8CB0-634E275A76E9}" presName="sibTrans" presStyleCnt="0"/>
      <dgm:spPr/>
    </dgm:pt>
    <dgm:pt modelId="{FE95C77F-D0F6-4A16-AF50-D77A72BE5E74}" type="pres">
      <dgm:prSet presAssocID="{A0F108AE-A51E-4CA7-B221-F68858966CC8}" presName="node" presStyleLbl="alignAccFollowNode1" presStyleIdx="5" presStyleCnt="18">
        <dgm:presLayoutVars>
          <dgm:bulletEnabled val="1"/>
        </dgm:presLayoutVars>
      </dgm:prSet>
      <dgm:spPr/>
    </dgm:pt>
    <dgm:pt modelId="{1340E696-A17F-4A32-A8B7-03D08351D6BC}" type="pres">
      <dgm:prSet presAssocID="{37643BD1-C073-43BB-A51D-AFFA0580CDC0}" presName="sibTrans" presStyleCnt="0"/>
      <dgm:spPr/>
    </dgm:pt>
    <dgm:pt modelId="{4919E138-8BB8-44D1-AB5E-3A179EE09A08}" type="pres">
      <dgm:prSet presAssocID="{891C71DF-A8E1-440F-8BE2-23548AFEA383}" presName="node" presStyleLbl="alignAccFollowNode1" presStyleIdx="6" presStyleCnt="18">
        <dgm:presLayoutVars>
          <dgm:bulletEnabled val="1"/>
        </dgm:presLayoutVars>
      </dgm:prSet>
      <dgm:spPr/>
    </dgm:pt>
    <dgm:pt modelId="{314762F1-BAA6-4825-88CE-3CCC17B4D20C}" type="pres">
      <dgm:prSet presAssocID="{3A14390E-A1D0-4CCF-9336-0C7B02472AFF}" presName="sibTrans" presStyleCnt="0"/>
      <dgm:spPr/>
    </dgm:pt>
    <dgm:pt modelId="{E48ECEEF-62E9-4189-B684-C785490F9123}" type="pres">
      <dgm:prSet presAssocID="{C066F6C3-8E31-4B4F-AEED-BB019C84A005}" presName="node" presStyleLbl="alignAccFollowNode1" presStyleIdx="7" presStyleCnt="18">
        <dgm:presLayoutVars>
          <dgm:bulletEnabled val="1"/>
        </dgm:presLayoutVars>
      </dgm:prSet>
      <dgm:spPr/>
    </dgm:pt>
    <dgm:pt modelId="{6D370164-0CDF-4ACA-A930-7C137349854D}" type="pres">
      <dgm:prSet presAssocID="{37EA0C85-18D1-46FD-99BA-B00C6FC5465D}" presName="sibTrans" presStyleCnt="0"/>
      <dgm:spPr/>
    </dgm:pt>
    <dgm:pt modelId="{AFEEE148-26A7-4AF1-8207-40C06D4724B6}" type="pres">
      <dgm:prSet presAssocID="{BC8C893D-3FAE-48B2-A17E-D6CF84E1AD7E}" presName="node" presStyleLbl="alignAccFollowNode1" presStyleIdx="8" presStyleCnt="18">
        <dgm:presLayoutVars>
          <dgm:bulletEnabled val="1"/>
        </dgm:presLayoutVars>
      </dgm:prSet>
      <dgm:spPr/>
    </dgm:pt>
    <dgm:pt modelId="{9F0B2124-BBF9-48A3-8712-9F2C52EC799D}" type="pres">
      <dgm:prSet presAssocID="{FB9F50DA-DEDB-4920-8EF1-B2E08457D743}" presName="vSp" presStyleCnt="0"/>
      <dgm:spPr/>
    </dgm:pt>
    <dgm:pt modelId="{20263E0F-6658-43D7-ABFC-84D47E404C6F}" type="pres">
      <dgm:prSet presAssocID="{C2EA4272-38C6-4979-90F8-4A2BA24758D7}" presName="horFlow" presStyleCnt="0"/>
      <dgm:spPr/>
    </dgm:pt>
    <dgm:pt modelId="{AC51D160-E4A9-4290-AEAB-43B6407E31D3}" type="pres">
      <dgm:prSet presAssocID="{C2EA4272-38C6-4979-90F8-4A2BA24758D7}" presName="bigChev" presStyleLbl="node1" presStyleIdx="1" presStyleCnt="2"/>
      <dgm:spPr/>
    </dgm:pt>
    <dgm:pt modelId="{E9F5BBFE-B4D3-451F-9E38-A1F2A064D0BB}" type="pres">
      <dgm:prSet presAssocID="{0ED7A8A7-F737-447F-AF86-A0EA41DA161E}" presName="parTrans" presStyleCnt="0"/>
      <dgm:spPr/>
    </dgm:pt>
    <dgm:pt modelId="{9498B63B-0E52-43C9-92A0-4C2B671DA4DA}" type="pres">
      <dgm:prSet presAssocID="{085A48FE-B0B5-4FEF-9B3B-36E41E5A3B13}" presName="node" presStyleLbl="alignAccFollowNode1" presStyleIdx="9" presStyleCnt="18">
        <dgm:presLayoutVars>
          <dgm:bulletEnabled val="1"/>
        </dgm:presLayoutVars>
      </dgm:prSet>
      <dgm:spPr/>
    </dgm:pt>
    <dgm:pt modelId="{F1F3BFE5-A9D8-450A-A98F-75338D21477D}" type="pres">
      <dgm:prSet presAssocID="{58AFCD70-BC13-4B91-B8DA-0FC5CF2DBDAC}" presName="sibTrans" presStyleCnt="0"/>
      <dgm:spPr/>
    </dgm:pt>
    <dgm:pt modelId="{A91DCDA4-8C30-43DF-A190-17C13662FA72}" type="pres">
      <dgm:prSet presAssocID="{3294B197-5B80-4621-8BDB-4BBD81B2618E}" presName="node" presStyleLbl="alignAccFollowNode1" presStyleIdx="10" presStyleCnt="18">
        <dgm:presLayoutVars>
          <dgm:bulletEnabled val="1"/>
        </dgm:presLayoutVars>
      </dgm:prSet>
      <dgm:spPr/>
    </dgm:pt>
    <dgm:pt modelId="{B60E2F62-9C0C-4A9C-8C53-BA9D990AE89A}" type="pres">
      <dgm:prSet presAssocID="{12A4E264-2902-4B30-92C8-6D54F31376B3}" presName="sibTrans" presStyleCnt="0"/>
      <dgm:spPr/>
    </dgm:pt>
    <dgm:pt modelId="{F2EA33D3-0BE1-417D-8989-AD2FC770B97C}" type="pres">
      <dgm:prSet presAssocID="{2DEA3854-3C22-491C-AE32-18780495C690}" presName="node" presStyleLbl="alignAccFollowNode1" presStyleIdx="11" presStyleCnt="18">
        <dgm:presLayoutVars>
          <dgm:bulletEnabled val="1"/>
        </dgm:presLayoutVars>
      </dgm:prSet>
      <dgm:spPr/>
    </dgm:pt>
    <dgm:pt modelId="{130D2881-3248-4837-8A68-B958BBDA42B2}" type="pres">
      <dgm:prSet presAssocID="{7E9A0803-EF78-4BA3-B6C8-ADFBEEBE5B79}" presName="sibTrans" presStyleCnt="0"/>
      <dgm:spPr/>
    </dgm:pt>
    <dgm:pt modelId="{95B8D839-8C6D-490B-9AFD-958D41BED134}" type="pres">
      <dgm:prSet presAssocID="{90148B4B-EFE1-4D7C-981C-6437CB4A38A0}" presName="node" presStyleLbl="alignAccFollowNode1" presStyleIdx="12" presStyleCnt="18">
        <dgm:presLayoutVars>
          <dgm:bulletEnabled val="1"/>
        </dgm:presLayoutVars>
      </dgm:prSet>
      <dgm:spPr/>
    </dgm:pt>
    <dgm:pt modelId="{FF2CD011-74BF-454D-BDB4-6E6CAE850E18}" type="pres">
      <dgm:prSet presAssocID="{4C0E34C9-FCB9-4A03-B17C-BD81FDB71B4C}" presName="sibTrans" presStyleCnt="0"/>
      <dgm:spPr/>
    </dgm:pt>
    <dgm:pt modelId="{0C531CB5-C149-4A81-BA17-E1FA542DD99A}" type="pres">
      <dgm:prSet presAssocID="{4903EE8F-635D-48B2-924B-92AB3A1F8BC7}" presName="node" presStyleLbl="alignAccFollowNode1" presStyleIdx="13" presStyleCnt="18">
        <dgm:presLayoutVars>
          <dgm:bulletEnabled val="1"/>
        </dgm:presLayoutVars>
      </dgm:prSet>
      <dgm:spPr/>
    </dgm:pt>
    <dgm:pt modelId="{616E863C-C63B-46AC-8237-FAE681827767}" type="pres">
      <dgm:prSet presAssocID="{744F964A-F5C9-4906-9B9A-CA150A5042A3}" presName="sibTrans" presStyleCnt="0"/>
      <dgm:spPr/>
    </dgm:pt>
    <dgm:pt modelId="{9C6DF59C-9558-4270-9728-21490DA920B8}" type="pres">
      <dgm:prSet presAssocID="{494501ED-0A2D-4FF4-859E-911B5AAF408C}" presName="node" presStyleLbl="alignAccFollowNode1" presStyleIdx="14" presStyleCnt="18">
        <dgm:presLayoutVars>
          <dgm:bulletEnabled val="1"/>
        </dgm:presLayoutVars>
      </dgm:prSet>
      <dgm:spPr/>
    </dgm:pt>
    <dgm:pt modelId="{ABD2D376-3CC5-4441-BEA3-DB95427E4951}" type="pres">
      <dgm:prSet presAssocID="{8CA5DFA0-D6A6-45ED-9174-51604572A976}" presName="sibTrans" presStyleCnt="0"/>
      <dgm:spPr/>
    </dgm:pt>
    <dgm:pt modelId="{95E4BFE4-DACA-44C2-BD1C-821ED2D03A66}" type="pres">
      <dgm:prSet presAssocID="{7F43A8DF-4E3F-4B58-A3FA-F592BDE7AD3E}" presName="node" presStyleLbl="alignAccFollowNode1" presStyleIdx="15" presStyleCnt="18">
        <dgm:presLayoutVars>
          <dgm:bulletEnabled val="1"/>
        </dgm:presLayoutVars>
      </dgm:prSet>
      <dgm:spPr/>
    </dgm:pt>
    <dgm:pt modelId="{35D6533B-393F-4397-986E-3EB3097CFB96}" type="pres">
      <dgm:prSet presAssocID="{4B066A3E-2C54-4EDD-9368-7251B559370B}" presName="sibTrans" presStyleCnt="0"/>
      <dgm:spPr/>
    </dgm:pt>
    <dgm:pt modelId="{629FB5F2-F973-4A0C-8516-86F9E5079061}" type="pres">
      <dgm:prSet presAssocID="{9D53D20E-168A-4A1B-BF61-F867AF437AE3}" presName="node" presStyleLbl="alignAccFollowNode1" presStyleIdx="16" presStyleCnt="18">
        <dgm:presLayoutVars>
          <dgm:bulletEnabled val="1"/>
        </dgm:presLayoutVars>
      </dgm:prSet>
      <dgm:spPr/>
    </dgm:pt>
    <dgm:pt modelId="{DF539FB2-5E76-4D35-9BF2-999777CC761A}" type="pres">
      <dgm:prSet presAssocID="{1B918A11-0154-4436-9A7A-81CD357EDF6D}" presName="sibTrans" presStyleCnt="0"/>
      <dgm:spPr/>
    </dgm:pt>
    <dgm:pt modelId="{9E7E1DFC-51C4-49C5-BA2A-891BF14BB70E}" type="pres">
      <dgm:prSet presAssocID="{09865E2C-D070-4352-BB5D-5A4B2A1BBF87}" presName="node" presStyleLbl="alignAccFollowNode1" presStyleIdx="17" presStyleCnt="18">
        <dgm:presLayoutVars>
          <dgm:bulletEnabled val="1"/>
        </dgm:presLayoutVars>
      </dgm:prSet>
      <dgm:spPr/>
    </dgm:pt>
  </dgm:ptLst>
  <dgm:cxnLst>
    <dgm:cxn modelId="{5EC60702-223E-456D-8382-62B77E1AFB69}" type="presOf" srcId="{C066F6C3-8E31-4B4F-AEED-BB019C84A005}" destId="{E48ECEEF-62E9-4189-B684-C785490F9123}" srcOrd="0" destOrd="0" presId="urn:microsoft.com/office/officeart/2005/8/layout/lProcess3"/>
    <dgm:cxn modelId="{4932E110-63B1-4869-9A8D-C6F6C5420570}" srcId="{C2EA4272-38C6-4979-90F8-4A2BA24758D7}" destId="{3294B197-5B80-4621-8BDB-4BBD81B2618E}" srcOrd="1" destOrd="0" parTransId="{6AB6E519-893B-4DAA-A988-DB86E5DBD209}" sibTransId="{12A4E264-2902-4B30-92C8-6D54F31376B3}"/>
    <dgm:cxn modelId="{6CD43D1A-9F6E-418C-ACC6-65D2966F9DEA}" type="presOf" srcId="{3294B197-5B80-4621-8BDB-4BBD81B2618E}" destId="{A91DCDA4-8C30-43DF-A190-17C13662FA72}" srcOrd="0" destOrd="0" presId="urn:microsoft.com/office/officeart/2005/8/layout/lProcess3"/>
    <dgm:cxn modelId="{CF7EF81B-B761-4C7A-B521-BA8FA6FD3134}" srcId="{FB9F50DA-DEDB-4920-8EF1-B2E08457D743}" destId="{B2AA6F61-9E33-4619-80E4-2B1FD386ABBD}" srcOrd="1" destOrd="0" parTransId="{D0D69F4B-DF3F-4DCE-99D3-A8A7858A1B5A}" sibTransId="{A2063E22-ADAD-4FAB-94FC-B49DF2A0F260}"/>
    <dgm:cxn modelId="{7859EE1D-03FE-40BD-B020-474A11A03FD5}" type="presOf" srcId="{555D847D-69BD-4741-95D4-08DDD7D651BE}" destId="{EF3212E4-A6B6-469F-95F2-98926A85EAEF}" srcOrd="0" destOrd="0" presId="urn:microsoft.com/office/officeart/2005/8/layout/lProcess3"/>
    <dgm:cxn modelId="{DCFF1920-22CC-48F6-92B9-DCC564A4E713}" type="presOf" srcId="{09865E2C-D070-4352-BB5D-5A4B2A1BBF87}" destId="{9E7E1DFC-51C4-49C5-BA2A-891BF14BB70E}" srcOrd="0" destOrd="0" presId="urn:microsoft.com/office/officeart/2005/8/layout/lProcess3"/>
    <dgm:cxn modelId="{CD410D2E-D965-4FC6-A27A-626A5289492C}" type="presOf" srcId="{4C008EE4-8C1B-4569-8843-2FFAD12964FA}" destId="{05F3BF22-F31F-49EB-9B28-D02E51A1DB16}" srcOrd="0" destOrd="0" presId="urn:microsoft.com/office/officeart/2005/8/layout/lProcess3"/>
    <dgm:cxn modelId="{24344239-FBC2-4A1A-8F1E-06B7FA52904C}" type="presOf" srcId="{C2EA4272-38C6-4979-90F8-4A2BA24758D7}" destId="{AC51D160-E4A9-4290-AEAB-43B6407E31D3}" srcOrd="0" destOrd="0" presId="urn:microsoft.com/office/officeart/2005/8/layout/lProcess3"/>
    <dgm:cxn modelId="{4B120D40-0543-4D22-84D0-FA8D48F661A0}" srcId="{C2EA4272-38C6-4979-90F8-4A2BA24758D7}" destId="{9D53D20E-168A-4A1B-BF61-F867AF437AE3}" srcOrd="7" destOrd="0" parTransId="{95FA7A92-4802-4682-B163-1683CC6A3A64}" sibTransId="{1B918A11-0154-4436-9A7A-81CD357EDF6D}"/>
    <dgm:cxn modelId="{0588005C-0F3C-4BD1-9847-7395F78753A8}" srcId="{C2EA4272-38C6-4979-90F8-4A2BA24758D7}" destId="{7F43A8DF-4E3F-4B58-A3FA-F592BDE7AD3E}" srcOrd="6" destOrd="0" parTransId="{4F630DB7-71E2-4173-A4D7-B6A04F2116D5}" sibTransId="{4B066A3E-2C54-4EDD-9368-7251B559370B}"/>
    <dgm:cxn modelId="{679DAF5F-7F09-465F-98A6-DC89631E0BF4}" srcId="{C2EA4272-38C6-4979-90F8-4A2BA24758D7}" destId="{90148B4B-EFE1-4D7C-981C-6437CB4A38A0}" srcOrd="3" destOrd="0" parTransId="{9578D968-EB65-40DF-9641-B018A2341A9F}" sibTransId="{4C0E34C9-FCB9-4A03-B17C-BD81FDB71B4C}"/>
    <dgm:cxn modelId="{E0086167-B819-431A-9B63-38D51268F886}" type="presOf" srcId="{8F331151-A7EC-444F-9BF6-67E76BF7CD24}" destId="{CD314643-C7C7-4055-B297-E76B5D70215E}" srcOrd="0" destOrd="0" presId="urn:microsoft.com/office/officeart/2005/8/layout/lProcess3"/>
    <dgm:cxn modelId="{10348548-F784-4157-BE25-1F15BC449EA8}" type="presOf" srcId="{B2AA6F61-9E33-4619-80E4-2B1FD386ABBD}" destId="{EC9FB06B-1BD1-4C46-B4A0-27F56CC4CC44}" srcOrd="0" destOrd="0" presId="urn:microsoft.com/office/officeart/2005/8/layout/lProcess3"/>
    <dgm:cxn modelId="{C20FD154-07F0-49AF-B821-95E983A3B74D}" srcId="{FB9F50DA-DEDB-4920-8EF1-B2E08457D743}" destId="{891C71DF-A8E1-440F-8BE2-23548AFEA383}" srcOrd="6" destOrd="0" parTransId="{47AA76A8-A9D6-4530-B388-73A5E6FE9063}" sibTransId="{3A14390E-A1D0-4CCF-9336-0C7B02472AFF}"/>
    <dgm:cxn modelId="{81CB6A55-7E76-4D24-9885-5D379959C963}" srcId="{C2EA4272-38C6-4979-90F8-4A2BA24758D7}" destId="{4903EE8F-635D-48B2-924B-92AB3A1F8BC7}" srcOrd="4" destOrd="0" parTransId="{0D97959B-B68A-4A3E-8282-B2F507406036}" sibTransId="{744F964A-F5C9-4906-9B9A-CA150A5042A3}"/>
    <dgm:cxn modelId="{98DB6B7E-C040-477A-98E7-B4D3B99141CF}" srcId="{C8C54816-81FA-4C7F-BDA2-9FE95AD462F8}" destId="{FB9F50DA-DEDB-4920-8EF1-B2E08457D743}" srcOrd="0" destOrd="0" parTransId="{6E6D54F9-9508-4671-85B1-EFEE0AAF4AE2}" sibTransId="{B7DEC487-6B61-4B48-8219-427C6A69F842}"/>
    <dgm:cxn modelId="{592E2881-BA3D-4355-9EC5-93C8D28078C5}" type="presOf" srcId="{085A48FE-B0B5-4FEF-9B3B-36E41E5A3B13}" destId="{9498B63B-0E52-43C9-92A0-4C2B671DA4DA}" srcOrd="0" destOrd="0" presId="urn:microsoft.com/office/officeart/2005/8/layout/lProcess3"/>
    <dgm:cxn modelId="{2DB3FA8F-EDC6-4C55-9A4E-5C8E2B325A04}" srcId="{C2EA4272-38C6-4979-90F8-4A2BA24758D7}" destId="{494501ED-0A2D-4FF4-859E-911B5AAF408C}" srcOrd="5" destOrd="0" parTransId="{BA3E0C41-A00A-4FE8-98F1-BDF12CB16F83}" sibTransId="{8CA5DFA0-D6A6-45ED-9174-51604572A976}"/>
    <dgm:cxn modelId="{469BCA92-F6A4-4373-965A-1F03420104ED}" srcId="{C8C54816-81FA-4C7F-BDA2-9FE95AD462F8}" destId="{C2EA4272-38C6-4979-90F8-4A2BA24758D7}" srcOrd="1" destOrd="0" parTransId="{82EF6877-8F16-4B4F-94AA-736DE188A35E}" sibTransId="{C9AE5FAE-3D36-4465-A219-2F6BB51DA365}"/>
    <dgm:cxn modelId="{CAA7859A-D453-43C1-A07C-790DC82D99A0}" srcId="{C2EA4272-38C6-4979-90F8-4A2BA24758D7}" destId="{2DEA3854-3C22-491C-AE32-18780495C690}" srcOrd="2" destOrd="0" parTransId="{F78F3ECF-FF8A-49C4-89D9-A480617D2895}" sibTransId="{7E9A0803-EF78-4BA3-B6C8-ADFBEEBE5B79}"/>
    <dgm:cxn modelId="{9E50C69D-375F-4B03-BAB1-205C98F7DFE6}" type="presOf" srcId="{2CF25063-AD60-4DB4-8529-248D51B90D40}" destId="{7A559CFA-4529-4B93-9AB4-445871DFE17B}" srcOrd="0" destOrd="0" presId="urn:microsoft.com/office/officeart/2005/8/layout/lProcess3"/>
    <dgm:cxn modelId="{DBD6B8A2-7371-41FD-BE0D-A6566487E2EF}" type="presOf" srcId="{90148B4B-EFE1-4D7C-981C-6437CB4A38A0}" destId="{95B8D839-8C6D-490B-9AFD-958D41BED134}" srcOrd="0" destOrd="0" presId="urn:microsoft.com/office/officeart/2005/8/layout/lProcess3"/>
    <dgm:cxn modelId="{698B16AC-FE7B-48E5-9535-82EA77D11972}" type="presOf" srcId="{2DEA3854-3C22-491C-AE32-18780495C690}" destId="{F2EA33D3-0BE1-417D-8989-AD2FC770B97C}" srcOrd="0" destOrd="0" presId="urn:microsoft.com/office/officeart/2005/8/layout/lProcess3"/>
    <dgm:cxn modelId="{FE3CA1B7-5CA9-4809-8B7B-D94B5DB78EF6}" type="presOf" srcId="{C8C54816-81FA-4C7F-BDA2-9FE95AD462F8}" destId="{13C0B595-D6E3-4141-91BE-76B2230DFEB6}" srcOrd="0" destOrd="0" presId="urn:microsoft.com/office/officeart/2005/8/layout/lProcess3"/>
    <dgm:cxn modelId="{4C7D16BC-5590-49D5-9EBE-371F92904174}" type="presOf" srcId="{BC8C893D-3FAE-48B2-A17E-D6CF84E1AD7E}" destId="{AFEEE148-26A7-4AF1-8207-40C06D4724B6}" srcOrd="0" destOrd="0" presId="urn:microsoft.com/office/officeart/2005/8/layout/lProcess3"/>
    <dgm:cxn modelId="{BD8983BC-6700-4C79-B6AB-5B69CB92C657}" type="presOf" srcId="{9D53D20E-168A-4A1B-BF61-F867AF437AE3}" destId="{629FB5F2-F973-4A0C-8516-86F9E5079061}" srcOrd="0" destOrd="0" presId="urn:microsoft.com/office/officeart/2005/8/layout/lProcess3"/>
    <dgm:cxn modelId="{B116CEBC-C7A8-4572-A59C-AA270AADDE69}" type="presOf" srcId="{A0F108AE-A51E-4CA7-B221-F68858966CC8}" destId="{FE95C77F-D0F6-4A16-AF50-D77A72BE5E74}" srcOrd="0" destOrd="0" presId="urn:microsoft.com/office/officeart/2005/8/layout/lProcess3"/>
    <dgm:cxn modelId="{939E01CA-17BB-4E53-AD93-9793DA1E5E90}" srcId="{FB9F50DA-DEDB-4920-8EF1-B2E08457D743}" destId="{A0F108AE-A51E-4CA7-B221-F68858966CC8}" srcOrd="5" destOrd="0" parTransId="{82E3B8E7-0D75-4E78-9E3F-532BA983792A}" sibTransId="{37643BD1-C073-43BB-A51D-AFFA0580CDC0}"/>
    <dgm:cxn modelId="{F2BCA4CD-B128-4AFC-978F-97DABC67AFCE}" type="presOf" srcId="{FB9F50DA-DEDB-4920-8EF1-B2E08457D743}" destId="{1F27549B-D1BF-47A5-A3B9-C56D5D10C00F}" srcOrd="0" destOrd="0" presId="urn:microsoft.com/office/officeart/2005/8/layout/lProcess3"/>
    <dgm:cxn modelId="{365FC3D7-92C7-4E91-856F-F465FF85B4E5}" type="presOf" srcId="{891C71DF-A8E1-440F-8BE2-23548AFEA383}" destId="{4919E138-8BB8-44D1-AB5E-3A179EE09A08}" srcOrd="0" destOrd="0" presId="urn:microsoft.com/office/officeart/2005/8/layout/lProcess3"/>
    <dgm:cxn modelId="{FC9AFAE4-AC60-45E8-A94F-C270154AD2AE}" srcId="{FB9F50DA-DEDB-4920-8EF1-B2E08457D743}" destId="{4C008EE4-8C1B-4569-8843-2FFAD12964FA}" srcOrd="2" destOrd="0" parTransId="{39810DE3-5168-4816-9ECB-E83137DF167F}" sibTransId="{16BE98B2-D347-4A1D-9E86-90D514EA3665}"/>
    <dgm:cxn modelId="{B873CBE6-C556-4A23-BA9B-2E30ED152E2B}" srcId="{FB9F50DA-DEDB-4920-8EF1-B2E08457D743}" destId="{8F331151-A7EC-444F-9BF6-67E76BF7CD24}" srcOrd="0" destOrd="0" parTransId="{B6FA539F-E7FE-499E-B1C4-185AA73A286A}" sibTransId="{7A62BCCC-A927-41BA-9F83-52DA02699B17}"/>
    <dgm:cxn modelId="{AA81FAF1-1FF6-4D48-98A5-97AD584D89F9}" srcId="{FB9F50DA-DEDB-4920-8EF1-B2E08457D743}" destId="{BC8C893D-3FAE-48B2-A17E-D6CF84E1AD7E}" srcOrd="8" destOrd="0" parTransId="{236B1991-9EF4-4CA2-82DF-F0F3DE1B2303}" sibTransId="{22174461-36CD-4F19-A2D3-1A965E1E37A8}"/>
    <dgm:cxn modelId="{1C4527F2-E9C6-4361-8FA1-8200EB1AA9AB}" type="presOf" srcId="{494501ED-0A2D-4FF4-859E-911B5AAF408C}" destId="{9C6DF59C-9558-4270-9728-21490DA920B8}" srcOrd="0" destOrd="0" presId="urn:microsoft.com/office/officeart/2005/8/layout/lProcess3"/>
    <dgm:cxn modelId="{5B1C5DF2-933A-4EB5-A442-330041B6CC24}" srcId="{FB9F50DA-DEDB-4920-8EF1-B2E08457D743}" destId="{2CF25063-AD60-4DB4-8529-248D51B90D40}" srcOrd="4" destOrd="0" parTransId="{87A0F0B1-286D-4CA2-A18F-A0851B9A0499}" sibTransId="{9AF243F3-3789-4937-8CB0-634E275A76E9}"/>
    <dgm:cxn modelId="{02F0BBF4-7EE1-424D-8D68-5DF136421BF8}" type="presOf" srcId="{4903EE8F-635D-48B2-924B-92AB3A1F8BC7}" destId="{0C531CB5-C149-4A81-BA17-E1FA542DD99A}" srcOrd="0" destOrd="0" presId="urn:microsoft.com/office/officeart/2005/8/layout/lProcess3"/>
    <dgm:cxn modelId="{4285E1F8-5173-4956-B82F-7B00D79F7B6A}" srcId="{C2EA4272-38C6-4979-90F8-4A2BA24758D7}" destId="{09865E2C-D070-4352-BB5D-5A4B2A1BBF87}" srcOrd="8" destOrd="0" parTransId="{93F8C152-D1AC-43F2-BE06-5FC6790787BF}" sibTransId="{6E936073-FEE6-4022-85C4-E6DE6F17A274}"/>
    <dgm:cxn modelId="{7A2E54F9-C179-4C78-A2F9-5E5CFEDB0079}" type="presOf" srcId="{7F43A8DF-4E3F-4B58-A3FA-F592BDE7AD3E}" destId="{95E4BFE4-DACA-44C2-BD1C-821ED2D03A66}" srcOrd="0" destOrd="0" presId="urn:microsoft.com/office/officeart/2005/8/layout/lProcess3"/>
    <dgm:cxn modelId="{7E65D5F9-0387-4704-AC61-FC50120B204D}" srcId="{FB9F50DA-DEDB-4920-8EF1-B2E08457D743}" destId="{C066F6C3-8E31-4B4F-AEED-BB019C84A005}" srcOrd="7" destOrd="0" parTransId="{EE017992-8375-485D-B9DA-6EE4DD4C380E}" sibTransId="{37EA0C85-18D1-46FD-99BA-B00C6FC5465D}"/>
    <dgm:cxn modelId="{2A8D52FA-873C-4554-93EC-AAA03DF19799}" srcId="{C2EA4272-38C6-4979-90F8-4A2BA24758D7}" destId="{085A48FE-B0B5-4FEF-9B3B-36E41E5A3B13}" srcOrd="0" destOrd="0" parTransId="{0ED7A8A7-F737-447F-AF86-A0EA41DA161E}" sibTransId="{58AFCD70-BC13-4B91-B8DA-0FC5CF2DBDAC}"/>
    <dgm:cxn modelId="{5FB1C4FC-A2D2-470D-9F57-F23D36479281}" srcId="{FB9F50DA-DEDB-4920-8EF1-B2E08457D743}" destId="{555D847D-69BD-4741-95D4-08DDD7D651BE}" srcOrd="3" destOrd="0" parTransId="{21455294-349A-4FF8-BC50-A56BABE6E593}" sibTransId="{4EFCEC45-1D65-4E35-B58F-D72FC3036E4E}"/>
    <dgm:cxn modelId="{C2F16B45-2F0B-4507-9CF4-E706B25463BC}" type="presParOf" srcId="{13C0B595-D6E3-4141-91BE-76B2230DFEB6}" destId="{832F1D43-0DAD-49C5-B922-B5CA07D0D1DF}" srcOrd="0" destOrd="0" presId="urn:microsoft.com/office/officeart/2005/8/layout/lProcess3"/>
    <dgm:cxn modelId="{09C55E45-4E54-40C6-9B2E-41CBB3683110}" type="presParOf" srcId="{832F1D43-0DAD-49C5-B922-B5CA07D0D1DF}" destId="{1F27549B-D1BF-47A5-A3B9-C56D5D10C00F}" srcOrd="0" destOrd="0" presId="urn:microsoft.com/office/officeart/2005/8/layout/lProcess3"/>
    <dgm:cxn modelId="{E007056F-81E1-4537-94CC-54842E580507}" type="presParOf" srcId="{832F1D43-0DAD-49C5-B922-B5CA07D0D1DF}" destId="{5C699DAA-E68B-4B61-A474-EC570D77C4DB}" srcOrd="1" destOrd="0" presId="urn:microsoft.com/office/officeart/2005/8/layout/lProcess3"/>
    <dgm:cxn modelId="{BE8BA908-5C77-4032-AA47-E598E87F79B4}" type="presParOf" srcId="{832F1D43-0DAD-49C5-B922-B5CA07D0D1DF}" destId="{CD314643-C7C7-4055-B297-E76B5D70215E}" srcOrd="2" destOrd="0" presId="urn:microsoft.com/office/officeart/2005/8/layout/lProcess3"/>
    <dgm:cxn modelId="{9A6B6342-4DF7-4EA4-BD36-9892A2E9BDE7}" type="presParOf" srcId="{832F1D43-0DAD-49C5-B922-B5CA07D0D1DF}" destId="{1C101E80-19C2-4EC0-BC7D-DF0884FA4B08}" srcOrd="3" destOrd="0" presId="urn:microsoft.com/office/officeart/2005/8/layout/lProcess3"/>
    <dgm:cxn modelId="{9F38F5E3-1FAC-480E-A5BB-57B03A99649C}" type="presParOf" srcId="{832F1D43-0DAD-49C5-B922-B5CA07D0D1DF}" destId="{EC9FB06B-1BD1-4C46-B4A0-27F56CC4CC44}" srcOrd="4" destOrd="0" presId="urn:microsoft.com/office/officeart/2005/8/layout/lProcess3"/>
    <dgm:cxn modelId="{5B8F8A0D-1859-4ECB-9CCC-5B474A2D4D50}" type="presParOf" srcId="{832F1D43-0DAD-49C5-B922-B5CA07D0D1DF}" destId="{A41B834D-A7DE-4A0D-B0F7-D67298E1B173}" srcOrd="5" destOrd="0" presId="urn:microsoft.com/office/officeart/2005/8/layout/lProcess3"/>
    <dgm:cxn modelId="{E43924B1-5620-49A7-847C-A68051801996}" type="presParOf" srcId="{832F1D43-0DAD-49C5-B922-B5CA07D0D1DF}" destId="{05F3BF22-F31F-49EB-9B28-D02E51A1DB16}" srcOrd="6" destOrd="0" presId="urn:microsoft.com/office/officeart/2005/8/layout/lProcess3"/>
    <dgm:cxn modelId="{36A7F0F5-CD07-4C95-9791-D6E98CF071F8}" type="presParOf" srcId="{832F1D43-0DAD-49C5-B922-B5CA07D0D1DF}" destId="{3287717B-D19E-49BC-B5F3-35DE9A732C41}" srcOrd="7" destOrd="0" presId="urn:microsoft.com/office/officeart/2005/8/layout/lProcess3"/>
    <dgm:cxn modelId="{BE9A235A-64A2-4395-9331-406F07538951}" type="presParOf" srcId="{832F1D43-0DAD-49C5-B922-B5CA07D0D1DF}" destId="{EF3212E4-A6B6-469F-95F2-98926A85EAEF}" srcOrd="8" destOrd="0" presId="urn:microsoft.com/office/officeart/2005/8/layout/lProcess3"/>
    <dgm:cxn modelId="{04E87AFF-4119-4563-93C3-84C842844F7C}" type="presParOf" srcId="{832F1D43-0DAD-49C5-B922-B5CA07D0D1DF}" destId="{28425656-4FA6-46D3-B6C1-E25080D595B9}" srcOrd="9" destOrd="0" presId="urn:microsoft.com/office/officeart/2005/8/layout/lProcess3"/>
    <dgm:cxn modelId="{DFE99368-754C-47FE-AE80-FAD73BABE27B}" type="presParOf" srcId="{832F1D43-0DAD-49C5-B922-B5CA07D0D1DF}" destId="{7A559CFA-4529-4B93-9AB4-445871DFE17B}" srcOrd="10" destOrd="0" presId="urn:microsoft.com/office/officeart/2005/8/layout/lProcess3"/>
    <dgm:cxn modelId="{3C47C2B7-E351-44B1-9BFA-25BCF5A9E221}" type="presParOf" srcId="{832F1D43-0DAD-49C5-B922-B5CA07D0D1DF}" destId="{0F4648CB-5758-41B3-9B49-D6F171D59F5E}" srcOrd="11" destOrd="0" presId="urn:microsoft.com/office/officeart/2005/8/layout/lProcess3"/>
    <dgm:cxn modelId="{5A6886E2-3A52-4DF6-8C9C-C6160778F4F1}" type="presParOf" srcId="{832F1D43-0DAD-49C5-B922-B5CA07D0D1DF}" destId="{FE95C77F-D0F6-4A16-AF50-D77A72BE5E74}" srcOrd="12" destOrd="0" presId="urn:microsoft.com/office/officeart/2005/8/layout/lProcess3"/>
    <dgm:cxn modelId="{EEB28A13-5BA8-47AF-8857-B96CBB2CF382}" type="presParOf" srcId="{832F1D43-0DAD-49C5-B922-B5CA07D0D1DF}" destId="{1340E696-A17F-4A32-A8B7-03D08351D6BC}" srcOrd="13" destOrd="0" presId="urn:microsoft.com/office/officeart/2005/8/layout/lProcess3"/>
    <dgm:cxn modelId="{16702EC9-ED85-47BF-9CD9-41E636B3B729}" type="presParOf" srcId="{832F1D43-0DAD-49C5-B922-B5CA07D0D1DF}" destId="{4919E138-8BB8-44D1-AB5E-3A179EE09A08}" srcOrd="14" destOrd="0" presId="urn:microsoft.com/office/officeart/2005/8/layout/lProcess3"/>
    <dgm:cxn modelId="{CE3A36D0-6920-4B8E-A8E6-E75F21F95A86}" type="presParOf" srcId="{832F1D43-0DAD-49C5-B922-B5CA07D0D1DF}" destId="{314762F1-BAA6-4825-88CE-3CCC17B4D20C}" srcOrd="15" destOrd="0" presId="urn:microsoft.com/office/officeart/2005/8/layout/lProcess3"/>
    <dgm:cxn modelId="{07634884-DA42-4399-85CB-D526ED5F0445}" type="presParOf" srcId="{832F1D43-0DAD-49C5-B922-B5CA07D0D1DF}" destId="{E48ECEEF-62E9-4189-B684-C785490F9123}" srcOrd="16" destOrd="0" presId="urn:microsoft.com/office/officeart/2005/8/layout/lProcess3"/>
    <dgm:cxn modelId="{7952DA53-069E-41B4-B98F-156B5FE8821D}" type="presParOf" srcId="{832F1D43-0DAD-49C5-B922-B5CA07D0D1DF}" destId="{6D370164-0CDF-4ACA-A930-7C137349854D}" srcOrd="17" destOrd="0" presId="urn:microsoft.com/office/officeart/2005/8/layout/lProcess3"/>
    <dgm:cxn modelId="{A82605C8-BCFD-49A0-8BF0-3B4E634575DC}" type="presParOf" srcId="{832F1D43-0DAD-49C5-B922-B5CA07D0D1DF}" destId="{AFEEE148-26A7-4AF1-8207-40C06D4724B6}" srcOrd="18" destOrd="0" presId="urn:microsoft.com/office/officeart/2005/8/layout/lProcess3"/>
    <dgm:cxn modelId="{84CBADD4-5072-4FC3-9652-F0BADAEE934F}" type="presParOf" srcId="{13C0B595-D6E3-4141-91BE-76B2230DFEB6}" destId="{9F0B2124-BBF9-48A3-8712-9F2C52EC799D}" srcOrd="1" destOrd="0" presId="urn:microsoft.com/office/officeart/2005/8/layout/lProcess3"/>
    <dgm:cxn modelId="{303EE1C4-17D6-4DF3-B96E-22C43B26EB06}" type="presParOf" srcId="{13C0B595-D6E3-4141-91BE-76B2230DFEB6}" destId="{20263E0F-6658-43D7-ABFC-84D47E404C6F}" srcOrd="2" destOrd="0" presId="urn:microsoft.com/office/officeart/2005/8/layout/lProcess3"/>
    <dgm:cxn modelId="{3226232C-D617-418D-9D6B-8F13EEFAFFDB}" type="presParOf" srcId="{20263E0F-6658-43D7-ABFC-84D47E404C6F}" destId="{AC51D160-E4A9-4290-AEAB-43B6407E31D3}" srcOrd="0" destOrd="0" presId="urn:microsoft.com/office/officeart/2005/8/layout/lProcess3"/>
    <dgm:cxn modelId="{A75C7671-77AD-43E0-A99C-4136AFB56DF1}" type="presParOf" srcId="{20263E0F-6658-43D7-ABFC-84D47E404C6F}" destId="{E9F5BBFE-B4D3-451F-9E38-A1F2A064D0BB}" srcOrd="1" destOrd="0" presId="urn:microsoft.com/office/officeart/2005/8/layout/lProcess3"/>
    <dgm:cxn modelId="{AEC85ECA-CE80-486E-8B9B-7359F932B768}" type="presParOf" srcId="{20263E0F-6658-43D7-ABFC-84D47E404C6F}" destId="{9498B63B-0E52-43C9-92A0-4C2B671DA4DA}" srcOrd="2" destOrd="0" presId="urn:microsoft.com/office/officeart/2005/8/layout/lProcess3"/>
    <dgm:cxn modelId="{2E7D12E0-41D8-4334-BBBB-50F915F04466}" type="presParOf" srcId="{20263E0F-6658-43D7-ABFC-84D47E404C6F}" destId="{F1F3BFE5-A9D8-450A-A98F-75338D21477D}" srcOrd="3" destOrd="0" presId="urn:microsoft.com/office/officeart/2005/8/layout/lProcess3"/>
    <dgm:cxn modelId="{3036685E-7107-44CE-BCB9-11385C1D08A0}" type="presParOf" srcId="{20263E0F-6658-43D7-ABFC-84D47E404C6F}" destId="{A91DCDA4-8C30-43DF-A190-17C13662FA72}" srcOrd="4" destOrd="0" presId="urn:microsoft.com/office/officeart/2005/8/layout/lProcess3"/>
    <dgm:cxn modelId="{D10A0BF8-D364-474C-BE7C-72483FEBADB1}" type="presParOf" srcId="{20263E0F-6658-43D7-ABFC-84D47E404C6F}" destId="{B60E2F62-9C0C-4A9C-8C53-BA9D990AE89A}" srcOrd="5" destOrd="0" presId="urn:microsoft.com/office/officeart/2005/8/layout/lProcess3"/>
    <dgm:cxn modelId="{CC269199-031E-4C14-A562-71D4C7E68A51}" type="presParOf" srcId="{20263E0F-6658-43D7-ABFC-84D47E404C6F}" destId="{F2EA33D3-0BE1-417D-8989-AD2FC770B97C}" srcOrd="6" destOrd="0" presId="urn:microsoft.com/office/officeart/2005/8/layout/lProcess3"/>
    <dgm:cxn modelId="{0DEA86D2-C838-4DE4-A4F5-A23157C7649A}" type="presParOf" srcId="{20263E0F-6658-43D7-ABFC-84D47E404C6F}" destId="{130D2881-3248-4837-8A68-B958BBDA42B2}" srcOrd="7" destOrd="0" presId="urn:microsoft.com/office/officeart/2005/8/layout/lProcess3"/>
    <dgm:cxn modelId="{212AB3B8-6541-45A3-A61E-4DBB2A8E0F99}" type="presParOf" srcId="{20263E0F-6658-43D7-ABFC-84D47E404C6F}" destId="{95B8D839-8C6D-490B-9AFD-958D41BED134}" srcOrd="8" destOrd="0" presId="urn:microsoft.com/office/officeart/2005/8/layout/lProcess3"/>
    <dgm:cxn modelId="{C1048393-131D-4DE4-8974-059E88808BE0}" type="presParOf" srcId="{20263E0F-6658-43D7-ABFC-84D47E404C6F}" destId="{FF2CD011-74BF-454D-BDB4-6E6CAE850E18}" srcOrd="9" destOrd="0" presId="urn:microsoft.com/office/officeart/2005/8/layout/lProcess3"/>
    <dgm:cxn modelId="{3F6FD908-C37B-48F4-9F6E-DC9578F680DB}" type="presParOf" srcId="{20263E0F-6658-43D7-ABFC-84D47E404C6F}" destId="{0C531CB5-C149-4A81-BA17-E1FA542DD99A}" srcOrd="10" destOrd="0" presId="urn:microsoft.com/office/officeart/2005/8/layout/lProcess3"/>
    <dgm:cxn modelId="{CA469400-2F41-473C-8E0E-F8E209C57080}" type="presParOf" srcId="{20263E0F-6658-43D7-ABFC-84D47E404C6F}" destId="{616E863C-C63B-46AC-8237-FAE681827767}" srcOrd="11" destOrd="0" presId="urn:microsoft.com/office/officeart/2005/8/layout/lProcess3"/>
    <dgm:cxn modelId="{944CCFD6-0BD9-4513-BAA9-EF09064749A9}" type="presParOf" srcId="{20263E0F-6658-43D7-ABFC-84D47E404C6F}" destId="{9C6DF59C-9558-4270-9728-21490DA920B8}" srcOrd="12" destOrd="0" presId="urn:microsoft.com/office/officeart/2005/8/layout/lProcess3"/>
    <dgm:cxn modelId="{D8B92ACD-A7C2-42B2-867A-1C586CABCF3D}" type="presParOf" srcId="{20263E0F-6658-43D7-ABFC-84D47E404C6F}" destId="{ABD2D376-3CC5-4441-BEA3-DB95427E4951}" srcOrd="13" destOrd="0" presId="urn:microsoft.com/office/officeart/2005/8/layout/lProcess3"/>
    <dgm:cxn modelId="{1627A780-A600-44DC-977F-25BDE2CA0A67}" type="presParOf" srcId="{20263E0F-6658-43D7-ABFC-84D47E404C6F}" destId="{95E4BFE4-DACA-44C2-BD1C-821ED2D03A66}" srcOrd="14" destOrd="0" presId="urn:microsoft.com/office/officeart/2005/8/layout/lProcess3"/>
    <dgm:cxn modelId="{ED548F71-BCBE-4877-9C8B-FC49A5E6C370}" type="presParOf" srcId="{20263E0F-6658-43D7-ABFC-84D47E404C6F}" destId="{35D6533B-393F-4397-986E-3EB3097CFB96}" srcOrd="15" destOrd="0" presId="urn:microsoft.com/office/officeart/2005/8/layout/lProcess3"/>
    <dgm:cxn modelId="{7C6784E4-999D-4114-9BAA-E7FB293FB1B0}" type="presParOf" srcId="{20263E0F-6658-43D7-ABFC-84D47E404C6F}" destId="{629FB5F2-F973-4A0C-8516-86F9E5079061}" srcOrd="16" destOrd="0" presId="urn:microsoft.com/office/officeart/2005/8/layout/lProcess3"/>
    <dgm:cxn modelId="{600F245D-DD63-487B-9CE1-B0C3545E0950}" type="presParOf" srcId="{20263E0F-6658-43D7-ABFC-84D47E404C6F}" destId="{DF539FB2-5E76-4D35-9BF2-999777CC761A}" srcOrd="17" destOrd="0" presId="urn:microsoft.com/office/officeart/2005/8/layout/lProcess3"/>
    <dgm:cxn modelId="{DF84C721-4B5F-40A9-B84C-83A2D8EA73FA}" type="presParOf" srcId="{20263E0F-6658-43D7-ABFC-84D47E404C6F}" destId="{9E7E1DFC-51C4-49C5-BA2A-891BF14BB70E}" srcOrd="18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D9583F0-442A-4D78-BAB8-AE664B13335B}" type="doc">
      <dgm:prSet loTypeId="urn:microsoft.com/office/officeart/2008/layout/IncreasingCircleProcess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it-IT"/>
        </a:p>
      </dgm:t>
    </dgm:pt>
    <dgm:pt modelId="{5B62B1AB-85F2-44EC-A1E0-AD80B56D08B2}">
      <dgm:prSet phldrT="[Testo]"/>
      <dgm:spPr/>
      <dgm:t>
        <a:bodyPr/>
        <a:lstStyle/>
        <a:p>
          <a:pPr algn="ctr"/>
          <a:r>
            <a:rPr lang="it-IT" dirty="0"/>
            <a:t>ARIMA</a:t>
          </a:r>
        </a:p>
      </dgm:t>
    </dgm:pt>
    <dgm:pt modelId="{9CE1F090-236A-4B19-BECA-5282841E7DA2}" type="parTrans" cxnId="{128B67F4-7D87-4918-A7C4-C79B8C6D0B30}">
      <dgm:prSet/>
      <dgm:spPr/>
      <dgm:t>
        <a:bodyPr/>
        <a:lstStyle/>
        <a:p>
          <a:endParaRPr lang="it-IT"/>
        </a:p>
      </dgm:t>
    </dgm:pt>
    <dgm:pt modelId="{96391AD6-A3F1-43D2-B913-AA0EB1CD6AE9}" type="sibTrans" cxnId="{128B67F4-7D87-4918-A7C4-C79B8C6D0B30}">
      <dgm:prSet/>
      <dgm:spPr/>
      <dgm:t>
        <a:bodyPr/>
        <a:lstStyle/>
        <a:p>
          <a:endParaRPr lang="it-IT"/>
        </a:p>
      </dgm:t>
    </dgm:pt>
    <dgm:pt modelId="{FF2C329D-06D0-41D2-8168-D4472B30433D}">
      <dgm:prSet phldrT="[Testo]" custT="1"/>
      <dgm:spPr/>
      <dgm:t>
        <a:bodyPr/>
        <a:lstStyle/>
        <a:p>
          <a:pPr algn="ctr"/>
          <a:r>
            <a:rPr lang="it-IT" sz="1800" dirty="0"/>
            <a:t>511’424</a:t>
          </a:r>
        </a:p>
        <a:p>
          <a:pPr algn="ctr"/>
          <a:r>
            <a:rPr lang="it-IT" sz="1800" dirty="0"/>
            <a:t>11 Minuti</a:t>
          </a:r>
        </a:p>
      </dgm:t>
    </dgm:pt>
    <dgm:pt modelId="{CABD41F6-8B3F-4D00-BF8B-FF49621486C8}" type="parTrans" cxnId="{79E7B03D-2802-4F33-83D7-887EE3234DBE}">
      <dgm:prSet/>
      <dgm:spPr/>
      <dgm:t>
        <a:bodyPr/>
        <a:lstStyle/>
        <a:p>
          <a:endParaRPr lang="it-IT"/>
        </a:p>
      </dgm:t>
    </dgm:pt>
    <dgm:pt modelId="{5E54F52F-36D7-474B-B111-ACC5396C4155}" type="sibTrans" cxnId="{79E7B03D-2802-4F33-83D7-887EE3234DBE}">
      <dgm:prSet/>
      <dgm:spPr/>
      <dgm:t>
        <a:bodyPr/>
        <a:lstStyle/>
        <a:p>
          <a:endParaRPr lang="it-IT"/>
        </a:p>
      </dgm:t>
    </dgm:pt>
    <dgm:pt modelId="{6269D1B2-04EC-43F5-AD90-2295C2E697C2}">
      <dgm:prSet phldrT="[Testo]"/>
      <dgm:spPr/>
      <dgm:t>
        <a:bodyPr/>
        <a:lstStyle/>
        <a:p>
          <a:pPr algn="ctr"/>
          <a:r>
            <a:rPr lang="it-IT" dirty="0"/>
            <a:t>GRU</a:t>
          </a:r>
        </a:p>
      </dgm:t>
    </dgm:pt>
    <dgm:pt modelId="{35764ABA-3AC9-41F2-ACA6-E4463CCE91D9}" type="parTrans" cxnId="{5B2EED54-15C8-4D20-8FFE-8F257DBDB726}">
      <dgm:prSet/>
      <dgm:spPr/>
      <dgm:t>
        <a:bodyPr/>
        <a:lstStyle/>
        <a:p>
          <a:endParaRPr lang="it-IT"/>
        </a:p>
      </dgm:t>
    </dgm:pt>
    <dgm:pt modelId="{1B95A64E-C59D-4120-BDDE-ACD287DE13CD}" type="sibTrans" cxnId="{5B2EED54-15C8-4D20-8FFE-8F257DBDB726}">
      <dgm:prSet/>
      <dgm:spPr/>
      <dgm:t>
        <a:bodyPr/>
        <a:lstStyle/>
        <a:p>
          <a:endParaRPr lang="it-IT"/>
        </a:p>
      </dgm:t>
    </dgm:pt>
    <dgm:pt modelId="{21807586-B6A8-4F34-83CC-37F23A039059}">
      <dgm:prSet phldrT="[Testo]" custT="1"/>
      <dgm:spPr>
        <a:noFill/>
        <a:ln>
          <a:noFill/>
        </a:ln>
        <a:effectLst/>
      </dgm:spPr>
      <dgm:t>
        <a:bodyPr spcFirstLastPara="0" vert="horz" wrap="square" lIns="45720" tIns="45720" rIns="45720" bIns="45720" numCol="1" spcCol="1270" anchor="t" anchorCtr="0"/>
        <a:lstStyle/>
        <a:p>
          <a:pPr algn="ctr"/>
          <a:r>
            <a:rPr lang="it-IT" sz="1800" kern="1200" dirty="0"/>
            <a:t>637’249</a:t>
          </a:r>
        </a:p>
        <a:p>
          <a:pPr algn="ctr"/>
          <a:r>
            <a:rPr lang="it-IT" sz="1800" kern="1200" dirty="0"/>
            <a:t>25 Secondi</a:t>
          </a:r>
        </a:p>
      </dgm:t>
    </dgm:pt>
    <dgm:pt modelId="{071875E9-B0A6-4F56-B110-130689B89F59}" type="parTrans" cxnId="{D5C3FB50-7317-4C16-AAFB-153D0451B666}">
      <dgm:prSet/>
      <dgm:spPr/>
      <dgm:t>
        <a:bodyPr/>
        <a:lstStyle/>
        <a:p>
          <a:endParaRPr lang="it-IT"/>
        </a:p>
      </dgm:t>
    </dgm:pt>
    <dgm:pt modelId="{5E42ABBF-DBB5-4935-B680-B7A9502B90CA}" type="sibTrans" cxnId="{D5C3FB50-7317-4C16-AAFB-153D0451B666}">
      <dgm:prSet/>
      <dgm:spPr/>
      <dgm:t>
        <a:bodyPr/>
        <a:lstStyle/>
        <a:p>
          <a:endParaRPr lang="it-IT"/>
        </a:p>
      </dgm:t>
    </dgm:pt>
    <dgm:pt modelId="{995DBC74-E7D8-4A13-B3E4-2383566BCEAA}">
      <dgm:prSet phldrT="[Testo]"/>
      <dgm:spPr/>
      <dgm:t>
        <a:bodyPr/>
        <a:lstStyle/>
        <a:p>
          <a:pPr algn="ctr"/>
          <a:r>
            <a:rPr lang="it-IT" dirty="0"/>
            <a:t>UCM</a:t>
          </a:r>
        </a:p>
      </dgm:t>
    </dgm:pt>
    <dgm:pt modelId="{FFA24735-5D64-45E3-9EBB-6665D6793369}" type="parTrans" cxnId="{CDAF8681-57D3-4BE1-B5A1-95306E625FC1}">
      <dgm:prSet/>
      <dgm:spPr/>
      <dgm:t>
        <a:bodyPr/>
        <a:lstStyle/>
        <a:p>
          <a:endParaRPr lang="it-IT"/>
        </a:p>
      </dgm:t>
    </dgm:pt>
    <dgm:pt modelId="{B4B8FD93-1A9E-484F-B76D-580CB566F401}" type="sibTrans" cxnId="{CDAF8681-57D3-4BE1-B5A1-95306E625FC1}">
      <dgm:prSet/>
      <dgm:spPr/>
      <dgm:t>
        <a:bodyPr/>
        <a:lstStyle/>
        <a:p>
          <a:endParaRPr lang="it-IT"/>
        </a:p>
      </dgm:t>
    </dgm:pt>
    <dgm:pt modelId="{3BAAAAF7-EACF-4D0F-B9BD-1F985B74441B}">
      <dgm:prSet phldrT="[Testo]" custT="1"/>
      <dgm:spPr/>
      <dgm:t>
        <a:bodyPr/>
        <a:lstStyle/>
        <a:p>
          <a:pPr algn="ctr"/>
          <a:r>
            <a:rPr lang="it-IT" sz="1800" dirty="0"/>
            <a:t>1’045’537</a:t>
          </a:r>
        </a:p>
        <a:p>
          <a:pPr algn="ctr"/>
          <a:r>
            <a:rPr lang="it-IT" sz="1800" dirty="0"/>
            <a:t>48 Secondi</a:t>
          </a:r>
        </a:p>
      </dgm:t>
    </dgm:pt>
    <dgm:pt modelId="{DBD0A101-F3BA-4A2D-BF56-1B620A298D4B}" type="parTrans" cxnId="{E2E277AD-6310-4BF2-A2A4-7E0ABAF27D65}">
      <dgm:prSet/>
      <dgm:spPr/>
      <dgm:t>
        <a:bodyPr/>
        <a:lstStyle/>
        <a:p>
          <a:endParaRPr lang="it-IT"/>
        </a:p>
      </dgm:t>
    </dgm:pt>
    <dgm:pt modelId="{4B65613A-7690-42DE-AE94-3ADAC770CB01}" type="sibTrans" cxnId="{E2E277AD-6310-4BF2-A2A4-7E0ABAF27D65}">
      <dgm:prSet/>
      <dgm:spPr/>
      <dgm:t>
        <a:bodyPr/>
        <a:lstStyle/>
        <a:p>
          <a:endParaRPr lang="it-IT"/>
        </a:p>
      </dgm:t>
    </dgm:pt>
    <dgm:pt modelId="{FAEC8C65-7DBE-4A41-B3D7-240AB8520C5A}" type="pres">
      <dgm:prSet presAssocID="{6D9583F0-442A-4D78-BAB8-AE664B13335B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0BC21D95-3A52-4512-83B8-0312EF016BB2}" type="pres">
      <dgm:prSet presAssocID="{5B62B1AB-85F2-44EC-A1E0-AD80B56D08B2}" presName="composite" presStyleCnt="0"/>
      <dgm:spPr/>
    </dgm:pt>
    <dgm:pt modelId="{BBE6319C-3B15-4A44-8E35-E159E0254EE3}" type="pres">
      <dgm:prSet presAssocID="{5B62B1AB-85F2-44EC-A1E0-AD80B56D08B2}" presName="BackAccent" presStyleLbl="bgShp" presStyleIdx="0" presStyleCnt="3"/>
      <dgm:spPr/>
    </dgm:pt>
    <dgm:pt modelId="{63410EC6-D733-482E-A168-C5FD9151C07E}" type="pres">
      <dgm:prSet presAssocID="{5B62B1AB-85F2-44EC-A1E0-AD80B56D08B2}" presName="Accent" presStyleLbl="alignNode1" presStyleIdx="0" presStyleCnt="3"/>
      <dgm:spPr/>
    </dgm:pt>
    <dgm:pt modelId="{8FEEA2A2-1ABB-4F45-A491-CAA464008E3B}" type="pres">
      <dgm:prSet presAssocID="{5B62B1AB-85F2-44EC-A1E0-AD80B56D08B2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1529D99B-ED5E-424F-9E0E-DE84DB15E807}" type="pres">
      <dgm:prSet presAssocID="{5B62B1AB-85F2-44EC-A1E0-AD80B56D08B2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BE8CB822-AAF1-4E44-AE3F-BCF42416C0AD}" type="pres">
      <dgm:prSet presAssocID="{96391AD6-A3F1-43D2-B913-AA0EB1CD6AE9}" presName="sibTrans" presStyleCnt="0"/>
      <dgm:spPr/>
    </dgm:pt>
    <dgm:pt modelId="{27AD1674-FEAB-4820-B4BD-B2921F52356A}" type="pres">
      <dgm:prSet presAssocID="{6269D1B2-04EC-43F5-AD90-2295C2E697C2}" presName="composite" presStyleCnt="0"/>
      <dgm:spPr/>
    </dgm:pt>
    <dgm:pt modelId="{BD7EC52C-D5F6-40EE-8652-B7CF496A9782}" type="pres">
      <dgm:prSet presAssocID="{6269D1B2-04EC-43F5-AD90-2295C2E697C2}" presName="BackAccent" presStyleLbl="bgShp" presStyleIdx="1" presStyleCnt="3"/>
      <dgm:spPr/>
    </dgm:pt>
    <dgm:pt modelId="{1EAF13C6-D0D3-41EF-B52F-329FB5151B40}" type="pres">
      <dgm:prSet presAssocID="{6269D1B2-04EC-43F5-AD90-2295C2E697C2}" presName="Accent" presStyleLbl="alignNode1" presStyleIdx="1" presStyleCnt="3"/>
      <dgm:spPr/>
    </dgm:pt>
    <dgm:pt modelId="{A336F9CC-47BE-4CDA-BF22-BC65913CDF6B}" type="pres">
      <dgm:prSet presAssocID="{6269D1B2-04EC-43F5-AD90-2295C2E697C2}" presName="Child" presStyleLbl="revTx" presStyleIdx="2" presStyleCnt="6">
        <dgm:presLayoutVars>
          <dgm:chMax val="0"/>
          <dgm:chPref val="0"/>
          <dgm:bulletEnabled val="1"/>
        </dgm:presLayoutVars>
      </dgm:prSet>
      <dgm:spPr>
        <a:xfrm>
          <a:off x="3691740" y="542716"/>
          <a:ext cx="1605535" cy="2283930"/>
        </a:xfrm>
        <a:prstGeom prst="rect">
          <a:avLst/>
        </a:prstGeom>
      </dgm:spPr>
    </dgm:pt>
    <dgm:pt modelId="{D3C28B24-B2C0-4C89-A1EC-C864C3B58E51}" type="pres">
      <dgm:prSet presAssocID="{6269D1B2-04EC-43F5-AD90-2295C2E697C2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3343ECA9-8B4E-4B19-8A59-FF554FB072DA}" type="pres">
      <dgm:prSet presAssocID="{1B95A64E-C59D-4120-BDDE-ACD287DE13CD}" presName="sibTrans" presStyleCnt="0"/>
      <dgm:spPr/>
    </dgm:pt>
    <dgm:pt modelId="{E3B3B111-2F3F-4FFF-B734-4E8D317684B4}" type="pres">
      <dgm:prSet presAssocID="{995DBC74-E7D8-4A13-B3E4-2383566BCEAA}" presName="composite" presStyleCnt="0"/>
      <dgm:spPr/>
    </dgm:pt>
    <dgm:pt modelId="{4F380F1F-9380-4D72-B935-5964CCA8F9A2}" type="pres">
      <dgm:prSet presAssocID="{995DBC74-E7D8-4A13-B3E4-2383566BCEAA}" presName="BackAccent" presStyleLbl="bgShp" presStyleIdx="2" presStyleCnt="3"/>
      <dgm:spPr/>
    </dgm:pt>
    <dgm:pt modelId="{A49A55E5-9AAC-4AD1-9DDF-0A1E8C4AD8AD}" type="pres">
      <dgm:prSet presAssocID="{995DBC74-E7D8-4A13-B3E4-2383566BCEAA}" presName="Accent" presStyleLbl="alignNode1" presStyleIdx="2" presStyleCnt="3"/>
      <dgm:spPr/>
    </dgm:pt>
    <dgm:pt modelId="{5631AC1B-2935-4E73-88D4-7C1C3C70B91D}" type="pres">
      <dgm:prSet presAssocID="{995DBC74-E7D8-4A13-B3E4-2383566BCEAA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F08E060A-5AC3-4747-8D26-7573AA9BD98C}" type="pres">
      <dgm:prSet presAssocID="{995DBC74-E7D8-4A13-B3E4-2383566BCEAA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3EAE1E11-15C8-4FBB-883C-CD437856AA08}" type="presOf" srcId="{5B62B1AB-85F2-44EC-A1E0-AD80B56D08B2}" destId="{1529D99B-ED5E-424F-9E0E-DE84DB15E807}" srcOrd="0" destOrd="0" presId="urn:microsoft.com/office/officeart/2008/layout/IncreasingCircleProcess"/>
    <dgm:cxn modelId="{6362A728-4773-4316-AF2E-027898DAD0E4}" type="presOf" srcId="{6269D1B2-04EC-43F5-AD90-2295C2E697C2}" destId="{D3C28B24-B2C0-4C89-A1EC-C864C3B58E51}" srcOrd="0" destOrd="0" presId="urn:microsoft.com/office/officeart/2008/layout/IncreasingCircleProcess"/>
    <dgm:cxn modelId="{79E7B03D-2802-4F33-83D7-887EE3234DBE}" srcId="{5B62B1AB-85F2-44EC-A1E0-AD80B56D08B2}" destId="{FF2C329D-06D0-41D2-8168-D4472B30433D}" srcOrd="0" destOrd="0" parTransId="{CABD41F6-8B3F-4D00-BF8B-FF49621486C8}" sibTransId="{5E54F52F-36D7-474B-B111-ACC5396C4155}"/>
    <dgm:cxn modelId="{66B8355B-C93F-4152-9DB6-DD1F1FFB704E}" type="presOf" srcId="{995DBC74-E7D8-4A13-B3E4-2383566BCEAA}" destId="{F08E060A-5AC3-4747-8D26-7573AA9BD98C}" srcOrd="0" destOrd="0" presId="urn:microsoft.com/office/officeart/2008/layout/IncreasingCircleProcess"/>
    <dgm:cxn modelId="{D5C3FB50-7317-4C16-AAFB-153D0451B666}" srcId="{6269D1B2-04EC-43F5-AD90-2295C2E697C2}" destId="{21807586-B6A8-4F34-83CC-37F23A039059}" srcOrd="0" destOrd="0" parTransId="{071875E9-B0A6-4F56-B110-130689B89F59}" sibTransId="{5E42ABBF-DBB5-4935-B680-B7A9502B90CA}"/>
    <dgm:cxn modelId="{5B2EED54-15C8-4D20-8FFE-8F257DBDB726}" srcId="{6D9583F0-442A-4D78-BAB8-AE664B13335B}" destId="{6269D1B2-04EC-43F5-AD90-2295C2E697C2}" srcOrd="1" destOrd="0" parTransId="{35764ABA-3AC9-41F2-ACA6-E4463CCE91D9}" sibTransId="{1B95A64E-C59D-4120-BDDE-ACD287DE13CD}"/>
    <dgm:cxn modelId="{E164AA7E-9C5E-4639-8EDA-F7E1E02095D4}" type="presOf" srcId="{6D9583F0-442A-4D78-BAB8-AE664B13335B}" destId="{FAEC8C65-7DBE-4A41-B3D7-240AB8520C5A}" srcOrd="0" destOrd="0" presId="urn:microsoft.com/office/officeart/2008/layout/IncreasingCircleProcess"/>
    <dgm:cxn modelId="{CDAF8681-57D3-4BE1-B5A1-95306E625FC1}" srcId="{6D9583F0-442A-4D78-BAB8-AE664B13335B}" destId="{995DBC74-E7D8-4A13-B3E4-2383566BCEAA}" srcOrd="2" destOrd="0" parTransId="{FFA24735-5D64-45E3-9EBB-6665D6793369}" sibTransId="{B4B8FD93-1A9E-484F-B76D-580CB566F401}"/>
    <dgm:cxn modelId="{E2E277AD-6310-4BF2-A2A4-7E0ABAF27D65}" srcId="{995DBC74-E7D8-4A13-B3E4-2383566BCEAA}" destId="{3BAAAAF7-EACF-4D0F-B9BD-1F985B74441B}" srcOrd="0" destOrd="0" parTransId="{DBD0A101-F3BA-4A2D-BF56-1B620A298D4B}" sibTransId="{4B65613A-7690-42DE-AE94-3ADAC770CB01}"/>
    <dgm:cxn modelId="{38BDA2C8-60E3-44B4-9856-CBDE5580F012}" type="presOf" srcId="{FF2C329D-06D0-41D2-8168-D4472B30433D}" destId="{8FEEA2A2-1ABB-4F45-A491-CAA464008E3B}" srcOrd="0" destOrd="0" presId="urn:microsoft.com/office/officeart/2008/layout/IncreasingCircleProcess"/>
    <dgm:cxn modelId="{24D073CC-0838-4732-AD9C-C7B431D752F0}" type="presOf" srcId="{21807586-B6A8-4F34-83CC-37F23A039059}" destId="{A336F9CC-47BE-4CDA-BF22-BC65913CDF6B}" srcOrd="0" destOrd="0" presId="urn:microsoft.com/office/officeart/2008/layout/IncreasingCircleProcess"/>
    <dgm:cxn modelId="{128B67F4-7D87-4918-A7C4-C79B8C6D0B30}" srcId="{6D9583F0-442A-4D78-BAB8-AE664B13335B}" destId="{5B62B1AB-85F2-44EC-A1E0-AD80B56D08B2}" srcOrd="0" destOrd="0" parTransId="{9CE1F090-236A-4B19-BECA-5282841E7DA2}" sibTransId="{96391AD6-A3F1-43D2-B913-AA0EB1CD6AE9}"/>
    <dgm:cxn modelId="{63E774F5-5DB7-40D6-8E5D-33EE47DFA7C7}" type="presOf" srcId="{3BAAAAF7-EACF-4D0F-B9BD-1F985B74441B}" destId="{5631AC1B-2935-4E73-88D4-7C1C3C70B91D}" srcOrd="0" destOrd="0" presId="urn:microsoft.com/office/officeart/2008/layout/IncreasingCircleProcess"/>
    <dgm:cxn modelId="{D8F23702-BB8E-4323-B038-01B588C6F27C}" type="presParOf" srcId="{FAEC8C65-7DBE-4A41-B3D7-240AB8520C5A}" destId="{0BC21D95-3A52-4512-83B8-0312EF016BB2}" srcOrd="0" destOrd="0" presId="urn:microsoft.com/office/officeart/2008/layout/IncreasingCircleProcess"/>
    <dgm:cxn modelId="{0A34E275-BD5E-470C-B68E-D900D35F6974}" type="presParOf" srcId="{0BC21D95-3A52-4512-83B8-0312EF016BB2}" destId="{BBE6319C-3B15-4A44-8E35-E159E0254EE3}" srcOrd="0" destOrd="0" presId="urn:microsoft.com/office/officeart/2008/layout/IncreasingCircleProcess"/>
    <dgm:cxn modelId="{9C93A41A-A59B-4918-922F-892075806F31}" type="presParOf" srcId="{0BC21D95-3A52-4512-83B8-0312EF016BB2}" destId="{63410EC6-D733-482E-A168-C5FD9151C07E}" srcOrd="1" destOrd="0" presId="urn:microsoft.com/office/officeart/2008/layout/IncreasingCircleProcess"/>
    <dgm:cxn modelId="{AA4C3A49-B597-4090-AAC4-AD5BA5ED7652}" type="presParOf" srcId="{0BC21D95-3A52-4512-83B8-0312EF016BB2}" destId="{8FEEA2A2-1ABB-4F45-A491-CAA464008E3B}" srcOrd="2" destOrd="0" presId="urn:microsoft.com/office/officeart/2008/layout/IncreasingCircleProcess"/>
    <dgm:cxn modelId="{8ECE7521-FD53-4996-AACA-D14DB4AF6CB5}" type="presParOf" srcId="{0BC21D95-3A52-4512-83B8-0312EF016BB2}" destId="{1529D99B-ED5E-424F-9E0E-DE84DB15E807}" srcOrd="3" destOrd="0" presId="urn:microsoft.com/office/officeart/2008/layout/IncreasingCircleProcess"/>
    <dgm:cxn modelId="{AB90D8A8-093B-4A37-B2F0-B57F33475BCE}" type="presParOf" srcId="{FAEC8C65-7DBE-4A41-B3D7-240AB8520C5A}" destId="{BE8CB822-AAF1-4E44-AE3F-BCF42416C0AD}" srcOrd="1" destOrd="0" presId="urn:microsoft.com/office/officeart/2008/layout/IncreasingCircleProcess"/>
    <dgm:cxn modelId="{421558D5-6223-44F0-AB2E-8A4222147872}" type="presParOf" srcId="{FAEC8C65-7DBE-4A41-B3D7-240AB8520C5A}" destId="{27AD1674-FEAB-4820-B4BD-B2921F52356A}" srcOrd="2" destOrd="0" presId="urn:microsoft.com/office/officeart/2008/layout/IncreasingCircleProcess"/>
    <dgm:cxn modelId="{B0FA204F-3572-473D-BD1F-42EABCA94E5C}" type="presParOf" srcId="{27AD1674-FEAB-4820-B4BD-B2921F52356A}" destId="{BD7EC52C-D5F6-40EE-8652-B7CF496A9782}" srcOrd="0" destOrd="0" presId="urn:microsoft.com/office/officeart/2008/layout/IncreasingCircleProcess"/>
    <dgm:cxn modelId="{E6EAF340-D562-48FC-83DD-5CA6CB3EFF2F}" type="presParOf" srcId="{27AD1674-FEAB-4820-B4BD-B2921F52356A}" destId="{1EAF13C6-D0D3-41EF-B52F-329FB5151B40}" srcOrd="1" destOrd="0" presId="urn:microsoft.com/office/officeart/2008/layout/IncreasingCircleProcess"/>
    <dgm:cxn modelId="{7667821E-BB31-4AEA-BF9F-5BA7BC099E1A}" type="presParOf" srcId="{27AD1674-FEAB-4820-B4BD-B2921F52356A}" destId="{A336F9CC-47BE-4CDA-BF22-BC65913CDF6B}" srcOrd="2" destOrd="0" presId="urn:microsoft.com/office/officeart/2008/layout/IncreasingCircleProcess"/>
    <dgm:cxn modelId="{DED442F9-AD64-41F4-9E96-9D60B75DBE88}" type="presParOf" srcId="{27AD1674-FEAB-4820-B4BD-B2921F52356A}" destId="{D3C28B24-B2C0-4C89-A1EC-C864C3B58E51}" srcOrd="3" destOrd="0" presId="urn:microsoft.com/office/officeart/2008/layout/IncreasingCircleProcess"/>
    <dgm:cxn modelId="{E22760E1-A79C-4248-9C08-E85AAEB5AA2B}" type="presParOf" srcId="{FAEC8C65-7DBE-4A41-B3D7-240AB8520C5A}" destId="{3343ECA9-8B4E-4B19-8A59-FF554FB072DA}" srcOrd="3" destOrd="0" presId="urn:microsoft.com/office/officeart/2008/layout/IncreasingCircleProcess"/>
    <dgm:cxn modelId="{D411E0F2-55CB-4969-B917-8DBC6366AE98}" type="presParOf" srcId="{FAEC8C65-7DBE-4A41-B3D7-240AB8520C5A}" destId="{E3B3B111-2F3F-4FFF-B734-4E8D317684B4}" srcOrd="4" destOrd="0" presId="urn:microsoft.com/office/officeart/2008/layout/IncreasingCircleProcess"/>
    <dgm:cxn modelId="{F2739599-D0C7-4C25-B62E-F29D53B53FE4}" type="presParOf" srcId="{E3B3B111-2F3F-4FFF-B734-4E8D317684B4}" destId="{4F380F1F-9380-4D72-B935-5964CCA8F9A2}" srcOrd="0" destOrd="0" presId="urn:microsoft.com/office/officeart/2008/layout/IncreasingCircleProcess"/>
    <dgm:cxn modelId="{BC372725-A4DC-483D-B0A9-9FBED180EA16}" type="presParOf" srcId="{E3B3B111-2F3F-4FFF-B734-4E8D317684B4}" destId="{A49A55E5-9AAC-4AD1-9DDF-0A1E8C4AD8AD}" srcOrd="1" destOrd="0" presId="urn:microsoft.com/office/officeart/2008/layout/IncreasingCircleProcess"/>
    <dgm:cxn modelId="{006329AB-2D10-4740-89B1-2FE64C67259D}" type="presParOf" srcId="{E3B3B111-2F3F-4FFF-B734-4E8D317684B4}" destId="{5631AC1B-2935-4E73-88D4-7C1C3C70B91D}" srcOrd="2" destOrd="0" presId="urn:microsoft.com/office/officeart/2008/layout/IncreasingCircleProcess"/>
    <dgm:cxn modelId="{95C5FC0E-64E7-46EF-8D1A-623B212CDB42}" type="presParOf" srcId="{E3B3B111-2F3F-4FFF-B734-4E8D317684B4}" destId="{F08E060A-5AC3-4747-8D26-7573AA9BD98C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C096C-2A43-4DA1-B306-BCA0D95982AD}">
      <dsp:nvSpPr>
        <dsp:cNvPr id="0" name=""/>
        <dsp:cNvSpPr/>
      </dsp:nvSpPr>
      <dsp:spPr>
        <a:xfrm>
          <a:off x="1942" y="497518"/>
          <a:ext cx="1698352" cy="67934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672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ADFULLER</a:t>
          </a:r>
        </a:p>
      </dsp:txBody>
      <dsp:txXfrm>
        <a:off x="1942" y="497518"/>
        <a:ext cx="1528517" cy="679341"/>
      </dsp:txXfrm>
    </dsp:sp>
    <dsp:sp modelId="{846233E5-88AF-4D0B-97E5-21952647E679}">
      <dsp:nvSpPr>
        <dsp:cNvPr id="0" name=""/>
        <dsp:cNvSpPr/>
      </dsp:nvSpPr>
      <dsp:spPr>
        <a:xfrm>
          <a:off x="1360624" y="497518"/>
          <a:ext cx="1698352" cy="6793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STAZIONARIA</a:t>
          </a:r>
        </a:p>
      </dsp:txBody>
      <dsp:txXfrm>
        <a:off x="1700295" y="497518"/>
        <a:ext cx="1019011" cy="679341"/>
      </dsp:txXfrm>
    </dsp:sp>
    <dsp:sp modelId="{FD150BB5-7F53-4584-BE49-8B9C9B5ED6B6}">
      <dsp:nvSpPr>
        <dsp:cNvPr id="0" name=""/>
        <dsp:cNvSpPr/>
      </dsp:nvSpPr>
      <dsp:spPr>
        <a:xfrm>
          <a:off x="2719306" y="497518"/>
          <a:ext cx="1698352" cy="67934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004" tIns="21336" rIns="10668" bIns="21336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800" kern="1200" dirty="0"/>
            <a:t>NO TRANSFORMAZIONE</a:t>
          </a:r>
        </a:p>
      </dsp:txBody>
      <dsp:txXfrm>
        <a:off x="3058977" y="497518"/>
        <a:ext cx="1019011" cy="67934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A5B6A3-16A5-441E-B43E-F7CA65611B02}">
      <dsp:nvSpPr>
        <dsp:cNvPr id="0" name=""/>
        <dsp:cNvSpPr/>
      </dsp:nvSpPr>
      <dsp:spPr>
        <a:xfrm>
          <a:off x="0" y="433336"/>
          <a:ext cx="720547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CC5E6F-4FFB-4DEA-8ECA-7278AE119A89}">
      <dsp:nvSpPr>
        <dsp:cNvPr id="0" name=""/>
        <dsp:cNvSpPr/>
      </dsp:nvSpPr>
      <dsp:spPr>
        <a:xfrm>
          <a:off x="360273" y="79096"/>
          <a:ext cx="5043831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645" tIns="0" rIns="19064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TRAIN E TEST SET  : 80% - 20%</a:t>
          </a:r>
        </a:p>
      </dsp:txBody>
      <dsp:txXfrm>
        <a:off x="394858" y="113681"/>
        <a:ext cx="4974661" cy="639310"/>
      </dsp:txXfrm>
    </dsp:sp>
    <dsp:sp modelId="{170CB24E-FFE5-42C9-A025-5DE92930CF14}">
      <dsp:nvSpPr>
        <dsp:cNvPr id="0" name=""/>
        <dsp:cNvSpPr/>
      </dsp:nvSpPr>
      <dsp:spPr>
        <a:xfrm>
          <a:off x="0" y="1521976"/>
          <a:ext cx="720547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509A4-81E9-4DB4-90EA-175092C8C52E}">
      <dsp:nvSpPr>
        <dsp:cNvPr id="0" name=""/>
        <dsp:cNvSpPr/>
      </dsp:nvSpPr>
      <dsp:spPr>
        <a:xfrm>
          <a:off x="360273" y="1167736"/>
          <a:ext cx="5043831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645" tIns="0" rIns="19064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ARIMA</a:t>
          </a:r>
        </a:p>
      </dsp:txBody>
      <dsp:txXfrm>
        <a:off x="394858" y="1202321"/>
        <a:ext cx="4974661" cy="639310"/>
      </dsp:txXfrm>
    </dsp:sp>
    <dsp:sp modelId="{A0FCBFD6-B64A-46FF-BAD2-34982DFCF8C5}">
      <dsp:nvSpPr>
        <dsp:cNvPr id="0" name=""/>
        <dsp:cNvSpPr/>
      </dsp:nvSpPr>
      <dsp:spPr>
        <a:xfrm>
          <a:off x="0" y="2610616"/>
          <a:ext cx="720547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BCFF1-18B6-4763-BC99-467A5E6824CE}">
      <dsp:nvSpPr>
        <dsp:cNvPr id="0" name=""/>
        <dsp:cNvSpPr/>
      </dsp:nvSpPr>
      <dsp:spPr>
        <a:xfrm>
          <a:off x="360273" y="2256376"/>
          <a:ext cx="5043831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645" tIns="0" rIns="19064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UCM</a:t>
          </a:r>
        </a:p>
      </dsp:txBody>
      <dsp:txXfrm>
        <a:off x="394858" y="2290961"/>
        <a:ext cx="4974661" cy="639310"/>
      </dsp:txXfrm>
    </dsp:sp>
    <dsp:sp modelId="{6E7D5807-A080-4B2A-B641-A024C1036DD7}">
      <dsp:nvSpPr>
        <dsp:cNvPr id="0" name=""/>
        <dsp:cNvSpPr/>
      </dsp:nvSpPr>
      <dsp:spPr>
        <a:xfrm>
          <a:off x="0" y="3699256"/>
          <a:ext cx="7205473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14BE93-8936-4DBA-980D-6815D16426C0}">
      <dsp:nvSpPr>
        <dsp:cNvPr id="0" name=""/>
        <dsp:cNvSpPr/>
      </dsp:nvSpPr>
      <dsp:spPr>
        <a:xfrm>
          <a:off x="360273" y="3345016"/>
          <a:ext cx="5043831" cy="7084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645" tIns="0" rIns="19064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400" kern="1200" dirty="0"/>
            <a:t>RNN</a:t>
          </a:r>
        </a:p>
      </dsp:txBody>
      <dsp:txXfrm>
        <a:off x="394858" y="3379601"/>
        <a:ext cx="4974661" cy="6393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EA7152-5003-4BEB-91E8-962F35BFF860}">
      <dsp:nvSpPr>
        <dsp:cNvPr id="0" name=""/>
        <dsp:cNvSpPr/>
      </dsp:nvSpPr>
      <dsp:spPr>
        <a:xfrm>
          <a:off x="0" y="281379"/>
          <a:ext cx="577291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E4ED98-3534-4408-B63C-C783562F4A61}">
      <dsp:nvSpPr>
        <dsp:cNvPr id="0" name=""/>
        <dsp:cNvSpPr/>
      </dsp:nvSpPr>
      <dsp:spPr>
        <a:xfrm>
          <a:off x="288645" y="15699"/>
          <a:ext cx="4041038" cy="5313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742" tIns="0" rIns="15274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14 ARMONICHE</a:t>
          </a:r>
          <a:br>
            <a:rPr lang="it-IT" sz="1800" kern="1200" dirty="0"/>
          </a:br>
          <a:r>
            <a:rPr lang="it-IT" sz="1800" kern="1200" dirty="0"/>
            <a:t>MAE : 1’147’621</a:t>
          </a:r>
        </a:p>
      </dsp:txBody>
      <dsp:txXfrm>
        <a:off x="314584" y="41638"/>
        <a:ext cx="3989160" cy="479482"/>
      </dsp:txXfrm>
    </dsp:sp>
    <dsp:sp modelId="{CC242CB9-793C-4D94-8F65-AB773CD294A9}">
      <dsp:nvSpPr>
        <dsp:cNvPr id="0" name=""/>
        <dsp:cNvSpPr/>
      </dsp:nvSpPr>
      <dsp:spPr>
        <a:xfrm>
          <a:off x="0" y="1097859"/>
          <a:ext cx="577291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016325"/>
              <a:satOff val="-15008"/>
              <a:lumOff val="-1014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FE2E26-5336-45AA-9484-FF99CDF3789E}">
      <dsp:nvSpPr>
        <dsp:cNvPr id="0" name=""/>
        <dsp:cNvSpPr/>
      </dsp:nvSpPr>
      <dsp:spPr>
        <a:xfrm>
          <a:off x="288645" y="832179"/>
          <a:ext cx="4041038" cy="531360"/>
        </a:xfrm>
        <a:prstGeom prst="roundRect">
          <a:avLst/>
        </a:prstGeom>
        <a:solidFill>
          <a:schemeClr val="accent2">
            <a:hueOff val="3016325"/>
            <a:satOff val="-15008"/>
            <a:lumOff val="-1014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742" tIns="0" rIns="15274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12 ARMONICHE</a:t>
          </a:r>
          <a:br>
            <a:rPr lang="it-IT" sz="1800" kern="1200" dirty="0"/>
          </a:br>
          <a:r>
            <a:rPr lang="it-IT" sz="1800" kern="1200" dirty="0"/>
            <a:t>MAE : 1’148’749</a:t>
          </a:r>
        </a:p>
      </dsp:txBody>
      <dsp:txXfrm>
        <a:off x="314584" y="858118"/>
        <a:ext cx="3989160" cy="479482"/>
      </dsp:txXfrm>
    </dsp:sp>
    <dsp:sp modelId="{5D0626BB-7E0F-4522-8A15-31B66D942026}">
      <dsp:nvSpPr>
        <dsp:cNvPr id="0" name=""/>
        <dsp:cNvSpPr/>
      </dsp:nvSpPr>
      <dsp:spPr>
        <a:xfrm>
          <a:off x="0" y="1914339"/>
          <a:ext cx="577291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032650"/>
              <a:satOff val="-30016"/>
              <a:lumOff val="-20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DF25A-64E5-487E-99F8-1B74D2F6A532}">
      <dsp:nvSpPr>
        <dsp:cNvPr id="0" name=""/>
        <dsp:cNvSpPr/>
      </dsp:nvSpPr>
      <dsp:spPr>
        <a:xfrm>
          <a:off x="288645" y="1648659"/>
          <a:ext cx="4041038" cy="531360"/>
        </a:xfrm>
        <a:prstGeom prst="roundRect">
          <a:avLst/>
        </a:prstGeom>
        <a:solidFill>
          <a:schemeClr val="accent2">
            <a:hueOff val="6032650"/>
            <a:satOff val="-30016"/>
            <a:lumOff val="-2029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742" tIns="0" rIns="15274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10 ARMONICHE</a:t>
          </a:r>
          <a:br>
            <a:rPr lang="it-IT" sz="1800" kern="1200" dirty="0"/>
          </a:br>
          <a:r>
            <a:rPr lang="it-IT" sz="1800" kern="1200" dirty="0"/>
            <a:t>MAE : 1’181’062</a:t>
          </a:r>
        </a:p>
      </dsp:txBody>
      <dsp:txXfrm>
        <a:off x="314584" y="1674598"/>
        <a:ext cx="3989160" cy="479482"/>
      </dsp:txXfrm>
    </dsp:sp>
    <dsp:sp modelId="{FFF83241-03F3-4413-BD0F-168D8B137E7E}">
      <dsp:nvSpPr>
        <dsp:cNvPr id="0" name=""/>
        <dsp:cNvSpPr/>
      </dsp:nvSpPr>
      <dsp:spPr>
        <a:xfrm>
          <a:off x="0" y="2730819"/>
          <a:ext cx="577291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9048975"/>
              <a:satOff val="-45024"/>
              <a:lumOff val="-3044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7F41A1-B807-4567-BAA2-D8FA60F4C384}">
      <dsp:nvSpPr>
        <dsp:cNvPr id="0" name=""/>
        <dsp:cNvSpPr/>
      </dsp:nvSpPr>
      <dsp:spPr>
        <a:xfrm>
          <a:off x="288645" y="2465139"/>
          <a:ext cx="4041038" cy="531360"/>
        </a:xfrm>
        <a:prstGeom prst="roundRect">
          <a:avLst/>
        </a:prstGeom>
        <a:solidFill>
          <a:schemeClr val="accent2">
            <a:hueOff val="9048975"/>
            <a:satOff val="-45024"/>
            <a:lumOff val="-3044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742" tIns="0" rIns="15274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8 ARMONICHE</a:t>
          </a:r>
          <a:br>
            <a:rPr lang="it-IT" sz="1800" kern="1200" dirty="0"/>
          </a:br>
          <a:r>
            <a:rPr lang="it-IT" sz="1800" kern="1200" dirty="0"/>
            <a:t>MAE : 1’286’002</a:t>
          </a:r>
        </a:p>
      </dsp:txBody>
      <dsp:txXfrm>
        <a:off x="314584" y="2491078"/>
        <a:ext cx="3989160" cy="479482"/>
      </dsp:txXfrm>
    </dsp:sp>
    <dsp:sp modelId="{A4198310-D19D-4705-8E14-A0D1A8ED309D}">
      <dsp:nvSpPr>
        <dsp:cNvPr id="0" name=""/>
        <dsp:cNvSpPr/>
      </dsp:nvSpPr>
      <dsp:spPr>
        <a:xfrm>
          <a:off x="0" y="3547299"/>
          <a:ext cx="5772912" cy="453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12065300"/>
              <a:satOff val="-60032"/>
              <a:lumOff val="-405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68E509-FD2F-460C-B710-D2E3BD2AA313}">
      <dsp:nvSpPr>
        <dsp:cNvPr id="0" name=""/>
        <dsp:cNvSpPr/>
      </dsp:nvSpPr>
      <dsp:spPr>
        <a:xfrm>
          <a:off x="288645" y="3281619"/>
          <a:ext cx="4041038" cy="531360"/>
        </a:xfrm>
        <a:prstGeom prst="roundRect">
          <a:avLst/>
        </a:prstGeom>
        <a:solidFill>
          <a:schemeClr val="accent2">
            <a:hueOff val="12065300"/>
            <a:satOff val="-60032"/>
            <a:lumOff val="-405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742" tIns="0" rIns="15274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6 ARMONICHE</a:t>
          </a:r>
          <a:br>
            <a:rPr lang="it-IT" sz="1800" kern="1200" dirty="0"/>
          </a:br>
          <a:r>
            <a:rPr lang="it-IT" sz="1800" kern="1200" dirty="0"/>
            <a:t>MAE : 1’427’719</a:t>
          </a:r>
        </a:p>
      </dsp:txBody>
      <dsp:txXfrm>
        <a:off x="314584" y="3307558"/>
        <a:ext cx="3989160" cy="479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287C6E-A370-426C-BB23-C4A23BCDB7ED}">
      <dsp:nvSpPr>
        <dsp:cNvPr id="0" name=""/>
        <dsp:cNvSpPr/>
      </dsp:nvSpPr>
      <dsp:spPr>
        <a:xfrm>
          <a:off x="155248" y="0"/>
          <a:ext cx="2541692" cy="2541692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EA5E2D-FF7A-4A34-BE1C-1816106F1348}">
      <dsp:nvSpPr>
        <dsp:cNvPr id="0" name=""/>
        <dsp:cNvSpPr/>
      </dsp:nvSpPr>
      <dsp:spPr>
        <a:xfrm>
          <a:off x="1426094" y="255534"/>
          <a:ext cx="1652100" cy="6016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Dummy : </a:t>
          </a:r>
          <a:br>
            <a:rPr lang="it-IT" sz="1400" kern="1200" dirty="0"/>
          </a:br>
          <a:r>
            <a:rPr lang="it-IT" sz="1400" kern="1200" dirty="0"/>
            <a:t>24 ore</a:t>
          </a:r>
        </a:p>
      </dsp:txBody>
      <dsp:txXfrm>
        <a:off x="1455465" y="284905"/>
        <a:ext cx="1593358" cy="542924"/>
      </dsp:txXfrm>
    </dsp:sp>
    <dsp:sp modelId="{3158E123-22D5-4011-8B69-ABAA4F47C482}">
      <dsp:nvSpPr>
        <dsp:cNvPr id="0" name=""/>
        <dsp:cNvSpPr/>
      </dsp:nvSpPr>
      <dsp:spPr>
        <a:xfrm>
          <a:off x="1426094" y="932409"/>
          <a:ext cx="1652100" cy="6016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Trigonometrica : 24*7</a:t>
          </a:r>
        </a:p>
      </dsp:txBody>
      <dsp:txXfrm>
        <a:off x="1455465" y="961780"/>
        <a:ext cx="1593358" cy="542924"/>
      </dsp:txXfrm>
    </dsp:sp>
    <dsp:sp modelId="{61D49982-83AB-485C-8EF3-225B0BA5F582}">
      <dsp:nvSpPr>
        <dsp:cNvPr id="0" name=""/>
        <dsp:cNvSpPr/>
      </dsp:nvSpPr>
      <dsp:spPr>
        <a:xfrm>
          <a:off x="1426094" y="1609283"/>
          <a:ext cx="1652100" cy="601666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400" kern="1200" dirty="0"/>
            <a:t>Trigonometrica: 24*365</a:t>
          </a:r>
        </a:p>
      </dsp:txBody>
      <dsp:txXfrm>
        <a:off x="1455465" y="1638654"/>
        <a:ext cx="1593358" cy="5429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9B83F-441F-4CF2-9DD5-9DF43CE2A531}">
      <dsp:nvSpPr>
        <dsp:cNvPr id="0" name=""/>
        <dsp:cNvSpPr/>
      </dsp:nvSpPr>
      <dsp:spPr>
        <a:xfrm>
          <a:off x="1683" y="0"/>
          <a:ext cx="3589222" cy="749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GPU</a:t>
          </a:r>
        </a:p>
      </dsp:txBody>
      <dsp:txXfrm>
        <a:off x="23644" y="21961"/>
        <a:ext cx="3545300" cy="705885"/>
      </dsp:txXfrm>
    </dsp:sp>
    <dsp:sp modelId="{91FC158E-489E-4BDD-A94F-D189C7EFF02A}">
      <dsp:nvSpPr>
        <dsp:cNvPr id="0" name=""/>
        <dsp:cNvSpPr/>
      </dsp:nvSpPr>
      <dsp:spPr>
        <a:xfrm>
          <a:off x="3949827" y="0"/>
          <a:ext cx="760915" cy="749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3949827" y="149961"/>
        <a:ext cx="535973" cy="449885"/>
      </dsp:txXfrm>
    </dsp:sp>
    <dsp:sp modelId="{7B5D62F0-7BC4-4FB9-993E-D4A291AB944E}">
      <dsp:nvSpPr>
        <dsp:cNvPr id="0" name=""/>
        <dsp:cNvSpPr/>
      </dsp:nvSpPr>
      <dsp:spPr>
        <a:xfrm>
          <a:off x="5026594" y="0"/>
          <a:ext cx="3589222" cy="749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≈ 15 secondi</a:t>
          </a:r>
        </a:p>
      </dsp:txBody>
      <dsp:txXfrm>
        <a:off x="5048555" y="21961"/>
        <a:ext cx="3545300" cy="70588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9B83F-441F-4CF2-9DD5-9DF43CE2A531}">
      <dsp:nvSpPr>
        <dsp:cNvPr id="0" name=""/>
        <dsp:cNvSpPr/>
      </dsp:nvSpPr>
      <dsp:spPr>
        <a:xfrm>
          <a:off x="1683" y="0"/>
          <a:ext cx="3589222" cy="749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CPU</a:t>
          </a:r>
        </a:p>
      </dsp:txBody>
      <dsp:txXfrm>
        <a:off x="23644" y="21961"/>
        <a:ext cx="3545300" cy="705885"/>
      </dsp:txXfrm>
    </dsp:sp>
    <dsp:sp modelId="{91FC158E-489E-4BDD-A94F-D189C7EFF02A}">
      <dsp:nvSpPr>
        <dsp:cNvPr id="0" name=""/>
        <dsp:cNvSpPr/>
      </dsp:nvSpPr>
      <dsp:spPr>
        <a:xfrm>
          <a:off x="3949827" y="0"/>
          <a:ext cx="760915" cy="7498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600" kern="1200"/>
        </a:p>
      </dsp:txBody>
      <dsp:txXfrm>
        <a:off x="3949827" y="149961"/>
        <a:ext cx="535973" cy="449885"/>
      </dsp:txXfrm>
    </dsp:sp>
    <dsp:sp modelId="{7B5D62F0-7BC4-4FB9-993E-D4A291AB944E}">
      <dsp:nvSpPr>
        <dsp:cNvPr id="0" name=""/>
        <dsp:cNvSpPr/>
      </dsp:nvSpPr>
      <dsp:spPr>
        <a:xfrm>
          <a:off x="5026594" y="0"/>
          <a:ext cx="3589222" cy="74980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200" kern="1200" dirty="0"/>
            <a:t>≈ 3 ore</a:t>
          </a:r>
        </a:p>
      </dsp:txBody>
      <dsp:txXfrm>
        <a:off x="5048555" y="21961"/>
        <a:ext cx="3545300" cy="7058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530CFD-DD47-45EF-94EC-6B1FB49EE57E}">
      <dsp:nvSpPr>
        <dsp:cNvPr id="0" name=""/>
        <dsp:cNvSpPr/>
      </dsp:nvSpPr>
      <dsp:spPr>
        <a:xfrm>
          <a:off x="961935" y="1605411"/>
          <a:ext cx="1802223" cy="1202083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Train e Test Set : 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80% e 20%</a:t>
          </a:r>
        </a:p>
      </dsp:txBody>
      <dsp:txXfrm>
        <a:off x="1250291" y="1605411"/>
        <a:ext cx="1513867" cy="1202083"/>
      </dsp:txXfrm>
    </dsp:sp>
    <dsp:sp modelId="{D5C86A74-2607-4076-80C5-92BC172002F7}">
      <dsp:nvSpPr>
        <dsp:cNvPr id="0" name=""/>
        <dsp:cNvSpPr/>
      </dsp:nvSpPr>
      <dsp:spPr>
        <a:xfrm>
          <a:off x="749" y="1124818"/>
          <a:ext cx="1201482" cy="120148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0" kern="1200" dirty="0"/>
            <a:t>1</a:t>
          </a:r>
        </a:p>
      </dsp:txBody>
      <dsp:txXfrm>
        <a:off x="176702" y="1300771"/>
        <a:ext cx="849576" cy="849576"/>
      </dsp:txXfrm>
    </dsp:sp>
    <dsp:sp modelId="{F5EB3A11-F9A7-4C66-B8E0-612846DF5BAA}">
      <dsp:nvSpPr>
        <dsp:cNvPr id="0" name=""/>
        <dsp:cNvSpPr/>
      </dsp:nvSpPr>
      <dsp:spPr>
        <a:xfrm>
          <a:off x="3965641" y="1605411"/>
          <a:ext cx="1802223" cy="1202083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 err="1"/>
            <a:t>MinMaxScaler</a:t>
          </a:r>
          <a:r>
            <a:rPr lang="it-IT" sz="1600" kern="1200" dirty="0"/>
            <a:t> con range :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(0 , 1)</a:t>
          </a:r>
        </a:p>
      </dsp:txBody>
      <dsp:txXfrm>
        <a:off x="4253997" y="1605411"/>
        <a:ext cx="1513867" cy="1202083"/>
      </dsp:txXfrm>
    </dsp:sp>
    <dsp:sp modelId="{0E2F14B1-53A4-4201-917A-8493BD28B2F0}">
      <dsp:nvSpPr>
        <dsp:cNvPr id="0" name=""/>
        <dsp:cNvSpPr/>
      </dsp:nvSpPr>
      <dsp:spPr>
        <a:xfrm>
          <a:off x="3004455" y="1124818"/>
          <a:ext cx="1201482" cy="120148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0" kern="1200" dirty="0"/>
            <a:t>2</a:t>
          </a:r>
        </a:p>
      </dsp:txBody>
      <dsp:txXfrm>
        <a:off x="3180408" y="1300771"/>
        <a:ext cx="849576" cy="849576"/>
      </dsp:txXfrm>
    </dsp:sp>
    <dsp:sp modelId="{BC217284-DF51-47AF-95AF-6AE612FDE90C}">
      <dsp:nvSpPr>
        <dsp:cNvPr id="0" name=""/>
        <dsp:cNvSpPr/>
      </dsp:nvSpPr>
      <dsp:spPr>
        <a:xfrm>
          <a:off x="6969347" y="1605411"/>
          <a:ext cx="1802223" cy="1202083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600" kern="1200" dirty="0"/>
            <a:t>Look Back : 150 giorni</a:t>
          </a:r>
        </a:p>
      </dsp:txBody>
      <dsp:txXfrm>
        <a:off x="7257703" y="1605411"/>
        <a:ext cx="1513867" cy="1202083"/>
      </dsp:txXfrm>
    </dsp:sp>
    <dsp:sp modelId="{84A3A5FE-6F1C-46B7-A7DE-208BB0CF6F6E}">
      <dsp:nvSpPr>
        <dsp:cNvPr id="0" name=""/>
        <dsp:cNvSpPr/>
      </dsp:nvSpPr>
      <dsp:spPr>
        <a:xfrm>
          <a:off x="6008161" y="1124818"/>
          <a:ext cx="1201482" cy="120148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6000" kern="1200" dirty="0"/>
            <a:t>3</a:t>
          </a:r>
        </a:p>
      </dsp:txBody>
      <dsp:txXfrm>
        <a:off x="6184114" y="1300771"/>
        <a:ext cx="849576" cy="8495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27549B-D1BF-47A5-A3B9-C56D5D10C00F}">
      <dsp:nvSpPr>
        <dsp:cNvPr id="0" name=""/>
        <dsp:cNvSpPr/>
      </dsp:nvSpPr>
      <dsp:spPr>
        <a:xfrm>
          <a:off x="6185" y="224464"/>
          <a:ext cx="1250918" cy="5003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GRU / LSTM </a:t>
          </a:r>
          <a:br>
            <a:rPr lang="it-IT" sz="1100" kern="1200" dirty="0"/>
          </a:br>
          <a:r>
            <a:rPr lang="it-IT" sz="1100" kern="1200" dirty="0"/>
            <a:t>128</a:t>
          </a:r>
        </a:p>
      </dsp:txBody>
      <dsp:txXfrm>
        <a:off x="256369" y="224464"/>
        <a:ext cx="750551" cy="500367"/>
      </dsp:txXfrm>
    </dsp:sp>
    <dsp:sp modelId="{CD314643-C7C7-4055-B297-E76B5D70215E}">
      <dsp:nvSpPr>
        <dsp:cNvPr id="0" name=""/>
        <dsp:cNvSpPr/>
      </dsp:nvSpPr>
      <dsp:spPr>
        <a:xfrm>
          <a:off x="1094484" y="266996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Dropout 0,33</a:t>
          </a:r>
        </a:p>
      </dsp:txBody>
      <dsp:txXfrm>
        <a:off x="1302136" y="266996"/>
        <a:ext cx="622958" cy="415304"/>
      </dsp:txXfrm>
    </dsp:sp>
    <dsp:sp modelId="{EC9FB06B-1BD1-4C46-B4A0-27F56CC4CC44}">
      <dsp:nvSpPr>
        <dsp:cNvPr id="0" name=""/>
        <dsp:cNvSpPr/>
      </dsp:nvSpPr>
      <dsp:spPr>
        <a:xfrm>
          <a:off x="1987390" y="266996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Batch </a:t>
          </a:r>
          <a:r>
            <a:rPr lang="it-IT" sz="700" kern="1200" dirty="0" err="1"/>
            <a:t>Normalization</a:t>
          </a:r>
          <a:endParaRPr lang="it-IT" sz="700" kern="1200" dirty="0"/>
        </a:p>
      </dsp:txBody>
      <dsp:txXfrm>
        <a:off x="2195042" y="266996"/>
        <a:ext cx="622958" cy="415304"/>
      </dsp:txXfrm>
    </dsp:sp>
    <dsp:sp modelId="{05F3BF22-F31F-49EB-9B28-D02E51A1DB16}">
      <dsp:nvSpPr>
        <dsp:cNvPr id="0" name=""/>
        <dsp:cNvSpPr/>
      </dsp:nvSpPr>
      <dsp:spPr>
        <a:xfrm>
          <a:off x="2880295" y="266996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Dense 128</a:t>
          </a:r>
        </a:p>
      </dsp:txBody>
      <dsp:txXfrm>
        <a:off x="3087947" y="266996"/>
        <a:ext cx="622958" cy="415304"/>
      </dsp:txXfrm>
    </dsp:sp>
    <dsp:sp modelId="{EF3212E4-A6B6-469F-95F2-98926A85EAEF}">
      <dsp:nvSpPr>
        <dsp:cNvPr id="0" name=""/>
        <dsp:cNvSpPr/>
      </dsp:nvSpPr>
      <dsp:spPr>
        <a:xfrm>
          <a:off x="3773200" y="266996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Dropout 0,33</a:t>
          </a:r>
        </a:p>
      </dsp:txBody>
      <dsp:txXfrm>
        <a:off x="3980852" y="266996"/>
        <a:ext cx="622958" cy="415304"/>
      </dsp:txXfrm>
    </dsp:sp>
    <dsp:sp modelId="{7A559CFA-4529-4B93-9AB4-445871DFE17B}">
      <dsp:nvSpPr>
        <dsp:cNvPr id="0" name=""/>
        <dsp:cNvSpPr/>
      </dsp:nvSpPr>
      <dsp:spPr>
        <a:xfrm>
          <a:off x="4666106" y="266996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Dense 128</a:t>
          </a:r>
        </a:p>
      </dsp:txBody>
      <dsp:txXfrm>
        <a:off x="4873758" y="266996"/>
        <a:ext cx="622958" cy="415304"/>
      </dsp:txXfrm>
    </dsp:sp>
    <dsp:sp modelId="{FE95C77F-D0F6-4A16-AF50-D77A72BE5E74}">
      <dsp:nvSpPr>
        <dsp:cNvPr id="0" name=""/>
        <dsp:cNvSpPr/>
      </dsp:nvSpPr>
      <dsp:spPr>
        <a:xfrm>
          <a:off x="5559011" y="266996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Dropout 0,33</a:t>
          </a:r>
        </a:p>
      </dsp:txBody>
      <dsp:txXfrm>
        <a:off x="5766663" y="266996"/>
        <a:ext cx="622958" cy="415304"/>
      </dsp:txXfrm>
    </dsp:sp>
    <dsp:sp modelId="{4919E138-8BB8-44D1-AB5E-3A179EE09A08}">
      <dsp:nvSpPr>
        <dsp:cNvPr id="0" name=""/>
        <dsp:cNvSpPr/>
      </dsp:nvSpPr>
      <dsp:spPr>
        <a:xfrm>
          <a:off x="6451917" y="266996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Dense Output</a:t>
          </a:r>
        </a:p>
      </dsp:txBody>
      <dsp:txXfrm>
        <a:off x="6659569" y="266996"/>
        <a:ext cx="622958" cy="415304"/>
      </dsp:txXfrm>
    </dsp:sp>
    <dsp:sp modelId="{E48ECEEF-62E9-4189-B684-C785490F9123}">
      <dsp:nvSpPr>
        <dsp:cNvPr id="0" name=""/>
        <dsp:cNvSpPr/>
      </dsp:nvSpPr>
      <dsp:spPr>
        <a:xfrm>
          <a:off x="7344822" y="266996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100 epoche</a:t>
          </a:r>
        </a:p>
      </dsp:txBody>
      <dsp:txXfrm>
        <a:off x="7552474" y="266996"/>
        <a:ext cx="622958" cy="415304"/>
      </dsp:txXfrm>
    </dsp:sp>
    <dsp:sp modelId="{AFEEE148-26A7-4AF1-8207-40C06D4724B6}">
      <dsp:nvSpPr>
        <dsp:cNvPr id="0" name=""/>
        <dsp:cNvSpPr/>
      </dsp:nvSpPr>
      <dsp:spPr>
        <a:xfrm>
          <a:off x="8237728" y="266996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1 milione e mezzo di parametri</a:t>
          </a:r>
        </a:p>
      </dsp:txBody>
      <dsp:txXfrm>
        <a:off x="8445380" y="266996"/>
        <a:ext cx="622958" cy="415304"/>
      </dsp:txXfrm>
    </dsp:sp>
    <dsp:sp modelId="{AC51D160-E4A9-4290-AEAB-43B6407E31D3}">
      <dsp:nvSpPr>
        <dsp:cNvPr id="0" name=""/>
        <dsp:cNvSpPr/>
      </dsp:nvSpPr>
      <dsp:spPr>
        <a:xfrm>
          <a:off x="6185" y="794883"/>
          <a:ext cx="1250918" cy="50036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100" kern="1200" dirty="0"/>
            <a:t>GRU / LSTM </a:t>
          </a:r>
          <a:br>
            <a:rPr lang="it-IT" sz="1100" kern="1200" dirty="0"/>
          </a:br>
          <a:r>
            <a:rPr lang="it-IT" sz="1100" kern="1200" dirty="0"/>
            <a:t>512</a:t>
          </a:r>
        </a:p>
      </dsp:txBody>
      <dsp:txXfrm>
        <a:off x="256369" y="794883"/>
        <a:ext cx="750551" cy="500367"/>
      </dsp:txXfrm>
    </dsp:sp>
    <dsp:sp modelId="{9498B63B-0E52-43C9-92A0-4C2B671DA4DA}">
      <dsp:nvSpPr>
        <dsp:cNvPr id="0" name=""/>
        <dsp:cNvSpPr/>
      </dsp:nvSpPr>
      <dsp:spPr>
        <a:xfrm>
          <a:off x="1094484" y="837414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Dropout 0,33</a:t>
          </a:r>
        </a:p>
      </dsp:txBody>
      <dsp:txXfrm>
        <a:off x="1302136" y="837414"/>
        <a:ext cx="622958" cy="415304"/>
      </dsp:txXfrm>
    </dsp:sp>
    <dsp:sp modelId="{A91DCDA4-8C30-43DF-A190-17C13662FA72}">
      <dsp:nvSpPr>
        <dsp:cNvPr id="0" name=""/>
        <dsp:cNvSpPr/>
      </dsp:nvSpPr>
      <dsp:spPr>
        <a:xfrm>
          <a:off x="1987390" y="837414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Batch </a:t>
          </a:r>
          <a:r>
            <a:rPr lang="it-IT" sz="700" kern="1200" dirty="0" err="1"/>
            <a:t>Normalization</a:t>
          </a:r>
          <a:endParaRPr lang="it-IT" sz="700" kern="1200" dirty="0"/>
        </a:p>
      </dsp:txBody>
      <dsp:txXfrm>
        <a:off x="2195042" y="837414"/>
        <a:ext cx="622958" cy="415304"/>
      </dsp:txXfrm>
    </dsp:sp>
    <dsp:sp modelId="{F2EA33D3-0BE1-417D-8989-AD2FC770B97C}">
      <dsp:nvSpPr>
        <dsp:cNvPr id="0" name=""/>
        <dsp:cNvSpPr/>
      </dsp:nvSpPr>
      <dsp:spPr>
        <a:xfrm>
          <a:off x="2880295" y="837414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Dense 128</a:t>
          </a:r>
        </a:p>
      </dsp:txBody>
      <dsp:txXfrm>
        <a:off x="3087947" y="837414"/>
        <a:ext cx="622958" cy="415304"/>
      </dsp:txXfrm>
    </dsp:sp>
    <dsp:sp modelId="{95B8D839-8C6D-490B-9AFD-958D41BED134}">
      <dsp:nvSpPr>
        <dsp:cNvPr id="0" name=""/>
        <dsp:cNvSpPr/>
      </dsp:nvSpPr>
      <dsp:spPr>
        <a:xfrm>
          <a:off x="3773200" y="837414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Dropout 0,33</a:t>
          </a:r>
        </a:p>
      </dsp:txBody>
      <dsp:txXfrm>
        <a:off x="3980852" y="837414"/>
        <a:ext cx="622958" cy="415304"/>
      </dsp:txXfrm>
    </dsp:sp>
    <dsp:sp modelId="{0C531CB5-C149-4A81-BA17-E1FA542DD99A}">
      <dsp:nvSpPr>
        <dsp:cNvPr id="0" name=""/>
        <dsp:cNvSpPr/>
      </dsp:nvSpPr>
      <dsp:spPr>
        <a:xfrm>
          <a:off x="4666106" y="837414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Dense 128</a:t>
          </a:r>
        </a:p>
      </dsp:txBody>
      <dsp:txXfrm>
        <a:off x="4873758" y="837414"/>
        <a:ext cx="622958" cy="415304"/>
      </dsp:txXfrm>
    </dsp:sp>
    <dsp:sp modelId="{9C6DF59C-9558-4270-9728-21490DA920B8}">
      <dsp:nvSpPr>
        <dsp:cNvPr id="0" name=""/>
        <dsp:cNvSpPr/>
      </dsp:nvSpPr>
      <dsp:spPr>
        <a:xfrm>
          <a:off x="5559011" y="837414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Dropout 0,33</a:t>
          </a:r>
        </a:p>
      </dsp:txBody>
      <dsp:txXfrm>
        <a:off x="5766663" y="837414"/>
        <a:ext cx="622958" cy="415304"/>
      </dsp:txXfrm>
    </dsp:sp>
    <dsp:sp modelId="{95E4BFE4-DACA-44C2-BD1C-821ED2D03A66}">
      <dsp:nvSpPr>
        <dsp:cNvPr id="0" name=""/>
        <dsp:cNvSpPr/>
      </dsp:nvSpPr>
      <dsp:spPr>
        <a:xfrm>
          <a:off x="6451917" y="837414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Dense Output</a:t>
          </a:r>
        </a:p>
      </dsp:txBody>
      <dsp:txXfrm>
        <a:off x="6659569" y="837414"/>
        <a:ext cx="622958" cy="415304"/>
      </dsp:txXfrm>
    </dsp:sp>
    <dsp:sp modelId="{629FB5F2-F973-4A0C-8516-86F9E5079061}">
      <dsp:nvSpPr>
        <dsp:cNvPr id="0" name=""/>
        <dsp:cNvSpPr/>
      </dsp:nvSpPr>
      <dsp:spPr>
        <a:xfrm>
          <a:off x="7344822" y="837414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100 epoche</a:t>
          </a:r>
        </a:p>
      </dsp:txBody>
      <dsp:txXfrm>
        <a:off x="7552474" y="837414"/>
        <a:ext cx="622958" cy="415304"/>
      </dsp:txXfrm>
    </dsp:sp>
    <dsp:sp modelId="{9E7E1DFC-51C4-49C5-BA2A-891BF14BB70E}">
      <dsp:nvSpPr>
        <dsp:cNvPr id="0" name=""/>
        <dsp:cNvSpPr/>
      </dsp:nvSpPr>
      <dsp:spPr>
        <a:xfrm>
          <a:off x="8237728" y="837414"/>
          <a:ext cx="1038262" cy="415304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4445" rIns="0" bIns="4445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700" kern="1200" dirty="0"/>
            <a:t>7 milioni di parametri</a:t>
          </a:r>
        </a:p>
      </dsp:txBody>
      <dsp:txXfrm>
        <a:off x="8445380" y="837414"/>
        <a:ext cx="622958" cy="41530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E6319C-3B15-4A44-8E35-E159E0254EE3}">
      <dsp:nvSpPr>
        <dsp:cNvPr id="0" name=""/>
        <dsp:cNvSpPr/>
      </dsp:nvSpPr>
      <dsp:spPr>
        <a:xfrm>
          <a:off x="661574" y="0"/>
          <a:ext cx="542716" cy="5427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10EC6-D733-482E-A168-C5FD9151C07E}">
      <dsp:nvSpPr>
        <dsp:cNvPr id="0" name=""/>
        <dsp:cNvSpPr/>
      </dsp:nvSpPr>
      <dsp:spPr>
        <a:xfrm>
          <a:off x="715846" y="54271"/>
          <a:ext cx="434172" cy="434172"/>
        </a:xfrm>
        <a:prstGeom prst="chord">
          <a:avLst>
            <a:gd name="adj1" fmla="val 1168272"/>
            <a:gd name="adj2" fmla="val 963172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EEA2A2-1ABB-4F45-A491-CAA464008E3B}">
      <dsp:nvSpPr>
        <dsp:cNvPr id="0" name=""/>
        <dsp:cNvSpPr/>
      </dsp:nvSpPr>
      <dsp:spPr>
        <a:xfrm>
          <a:off x="1317356" y="542716"/>
          <a:ext cx="1605535" cy="228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511’424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11 Minuti</a:t>
          </a:r>
        </a:p>
      </dsp:txBody>
      <dsp:txXfrm>
        <a:off x="1317356" y="542716"/>
        <a:ext cx="1605535" cy="2283930"/>
      </dsp:txXfrm>
    </dsp:sp>
    <dsp:sp modelId="{1529D99B-ED5E-424F-9E0E-DE84DB15E807}">
      <dsp:nvSpPr>
        <dsp:cNvPr id="0" name=""/>
        <dsp:cNvSpPr/>
      </dsp:nvSpPr>
      <dsp:spPr>
        <a:xfrm>
          <a:off x="1317356" y="0"/>
          <a:ext cx="1605535" cy="542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ARIMA</a:t>
          </a:r>
        </a:p>
      </dsp:txBody>
      <dsp:txXfrm>
        <a:off x="1317356" y="0"/>
        <a:ext cx="1605535" cy="542716"/>
      </dsp:txXfrm>
    </dsp:sp>
    <dsp:sp modelId="{BD7EC52C-D5F6-40EE-8652-B7CF496A9782}">
      <dsp:nvSpPr>
        <dsp:cNvPr id="0" name=""/>
        <dsp:cNvSpPr/>
      </dsp:nvSpPr>
      <dsp:spPr>
        <a:xfrm>
          <a:off x="3035958" y="0"/>
          <a:ext cx="542716" cy="5427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AF13C6-D0D3-41EF-B52F-329FB5151B40}">
      <dsp:nvSpPr>
        <dsp:cNvPr id="0" name=""/>
        <dsp:cNvSpPr/>
      </dsp:nvSpPr>
      <dsp:spPr>
        <a:xfrm>
          <a:off x="3090229" y="54271"/>
          <a:ext cx="434172" cy="434172"/>
        </a:xfrm>
        <a:prstGeom prst="chord">
          <a:avLst>
            <a:gd name="adj1" fmla="val 20431728"/>
            <a:gd name="adj2" fmla="val 11968272"/>
          </a:avLst>
        </a:prstGeom>
        <a:solidFill>
          <a:schemeClr val="accent2">
            <a:hueOff val="6032650"/>
            <a:satOff val="-30016"/>
            <a:lumOff val="-20293"/>
            <a:alphaOff val="0"/>
          </a:schemeClr>
        </a:solidFill>
        <a:ln w="12700" cap="flat" cmpd="sng" algn="ctr">
          <a:solidFill>
            <a:schemeClr val="accent2">
              <a:hueOff val="6032650"/>
              <a:satOff val="-30016"/>
              <a:lumOff val="-2029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6F9CC-47BE-4CDA-BF22-BC65913CDF6B}">
      <dsp:nvSpPr>
        <dsp:cNvPr id="0" name=""/>
        <dsp:cNvSpPr/>
      </dsp:nvSpPr>
      <dsp:spPr>
        <a:xfrm>
          <a:off x="3691740" y="542716"/>
          <a:ext cx="1605535" cy="228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637’249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25 Secondi</a:t>
          </a:r>
        </a:p>
      </dsp:txBody>
      <dsp:txXfrm>
        <a:off x="3691740" y="542716"/>
        <a:ext cx="1605535" cy="2283930"/>
      </dsp:txXfrm>
    </dsp:sp>
    <dsp:sp modelId="{D3C28B24-B2C0-4C89-A1EC-C864C3B58E51}">
      <dsp:nvSpPr>
        <dsp:cNvPr id="0" name=""/>
        <dsp:cNvSpPr/>
      </dsp:nvSpPr>
      <dsp:spPr>
        <a:xfrm>
          <a:off x="3691740" y="0"/>
          <a:ext cx="1605535" cy="542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GRU</a:t>
          </a:r>
        </a:p>
      </dsp:txBody>
      <dsp:txXfrm>
        <a:off x="3691740" y="0"/>
        <a:ext cx="1605535" cy="542716"/>
      </dsp:txXfrm>
    </dsp:sp>
    <dsp:sp modelId="{4F380F1F-9380-4D72-B935-5964CCA8F9A2}">
      <dsp:nvSpPr>
        <dsp:cNvPr id="0" name=""/>
        <dsp:cNvSpPr/>
      </dsp:nvSpPr>
      <dsp:spPr>
        <a:xfrm>
          <a:off x="5410341" y="0"/>
          <a:ext cx="542716" cy="542716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9A55E5-9AAC-4AD1-9DDF-0A1E8C4AD8AD}">
      <dsp:nvSpPr>
        <dsp:cNvPr id="0" name=""/>
        <dsp:cNvSpPr/>
      </dsp:nvSpPr>
      <dsp:spPr>
        <a:xfrm>
          <a:off x="5464613" y="54271"/>
          <a:ext cx="434172" cy="434172"/>
        </a:xfrm>
        <a:prstGeom prst="chord">
          <a:avLst>
            <a:gd name="adj1" fmla="val 16200000"/>
            <a:gd name="adj2" fmla="val 16200000"/>
          </a:avLst>
        </a:prstGeom>
        <a:solidFill>
          <a:schemeClr val="accent2">
            <a:hueOff val="12065300"/>
            <a:satOff val="-60032"/>
            <a:lumOff val="-40587"/>
            <a:alphaOff val="0"/>
          </a:schemeClr>
        </a:solidFill>
        <a:ln w="12700" cap="flat" cmpd="sng" algn="ctr">
          <a:solidFill>
            <a:schemeClr val="accent2">
              <a:hueOff val="12065300"/>
              <a:satOff val="-60032"/>
              <a:lumOff val="-4058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1AC1B-2935-4E73-88D4-7C1C3C70B91D}">
      <dsp:nvSpPr>
        <dsp:cNvPr id="0" name=""/>
        <dsp:cNvSpPr/>
      </dsp:nvSpPr>
      <dsp:spPr>
        <a:xfrm>
          <a:off x="6066123" y="542716"/>
          <a:ext cx="1605535" cy="22839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1’045’537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1800" kern="1200" dirty="0"/>
            <a:t>48 Secondi</a:t>
          </a:r>
        </a:p>
      </dsp:txBody>
      <dsp:txXfrm>
        <a:off x="6066123" y="542716"/>
        <a:ext cx="1605535" cy="2283930"/>
      </dsp:txXfrm>
    </dsp:sp>
    <dsp:sp modelId="{F08E060A-5AC3-4747-8D26-7573AA9BD98C}">
      <dsp:nvSpPr>
        <dsp:cNvPr id="0" name=""/>
        <dsp:cNvSpPr/>
      </dsp:nvSpPr>
      <dsp:spPr>
        <a:xfrm>
          <a:off x="6066123" y="0"/>
          <a:ext cx="1605535" cy="5427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b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UCM</a:t>
          </a:r>
        </a:p>
      </dsp:txBody>
      <dsp:txXfrm>
        <a:off x="6066123" y="0"/>
        <a:ext cx="1605535" cy="542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9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fallback" val="2D"/>
          <dgm:param type="nodeVertAlign" val="t"/>
        </dgm:alg>
      </dgm:if>
      <dgm:else name="Name2">
        <dgm:alg type="lin">
          <dgm:param type="linDir" val="fromR"/>
          <dgm:param type="fallback" val="2D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EC88DDA-2248-4A21-BE1F-A419312078A5}" type="datetime1">
              <a:rPr lang="it-IT" smtClean="0"/>
              <a:t>18/06/2021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5AE8BC-2AB3-9E4C-9797-2A6F8A74C74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D27DE-7EA4-4F7B-AD43-22753D56B1FC}" type="datetime1">
              <a:rPr lang="it-IT" smtClean="0"/>
              <a:pPr/>
              <a:t>18/06/2021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28B34ED-4CDD-41C9-90F7-D768D5559A6F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65740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9089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3879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6113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472050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55381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05270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50235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9767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6641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49010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06310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93391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0105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69269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29989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1309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228B34ED-4CDD-41C9-90F7-D768D5559A6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967938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922140"/>
            <a:ext cx="5167313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pPr rtl="0"/>
            <a:r>
              <a:rPr lang="it-IT" spc="300" noProof="0"/>
              <a:t>RAPPORTO ANNUALE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 rtlCol="0"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pPr rtl="0"/>
            <a:r>
              <a:rPr lang="it-IT" noProof="0"/>
              <a:t>Fare clic per modificare il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6" name="Segnaposto contenut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it-IT" sz="1600" noProof="0">
                <a:cs typeface="Biome Light" panose="020B0303030204020804" pitchFamily="34" charset="0"/>
              </a:rPr>
              <a:t>Fare clic per modificare lo stile del testo dello schema.</a:t>
            </a:r>
          </a:p>
          <a:p>
            <a:pPr marL="0" indent="0" rtl="0">
              <a:buNone/>
            </a:pPr>
            <a:endParaRPr lang="it-IT" noProof="0"/>
          </a:p>
        </p:txBody>
      </p:sp>
      <p:sp>
        <p:nvSpPr>
          <p:cNvPr id="17" name="Segnaposto numero diapositiva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7" name="Titolo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 di chiusur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 rtlCol="0">
            <a:noAutofit/>
          </a:bodyPr>
          <a:lstStyle/>
          <a:p>
            <a:pPr rtl="0"/>
            <a:r>
              <a:rPr lang="it-IT" sz="4000" spc="300" noProof="0"/>
              <a:t>Fare clic per modificare lo stile del titolo dello schema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testo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32" name="Segnaposto testo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33" name="Segnaposto testo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 rtlCol="0"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 rtl="0"/>
            <a:r>
              <a:rPr lang="it-IT" noProof="0"/>
              <a:t>fare clic per modificare</a:t>
            </a:r>
          </a:p>
        </p:txBody>
      </p:sp>
      <p:sp>
        <p:nvSpPr>
          <p:cNvPr id="34" name="Segnaposto immagine online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it-IT" noProof="0"/>
              <a:t>Icona</a:t>
            </a:r>
          </a:p>
        </p:txBody>
      </p:sp>
      <p:sp>
        <p:nvSpPr>
          <p:cNvPr id="35" name="Segnaposto immagine online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it-IT" noProof="0"/>
              <a:t>Icona</a:t>
            </a:r>
          </a:p>
        </p:txBody>
      </p:sp>
      <p:sp>
        <p:nvSpPr>
          <p:cNvPr id="36" name="Segnaposto immagine online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 rtlCol="0">
            <a:noAutofit/>
          </a:bodyPr>
          <a:lstStyle>
            <a:lvl1pPr marL="0" indent="0">
              <a:buNone/>
              <a:defRPr/>
            </a:lvl1pPr>
          </a:lstStyle>
          <a:p>
            <a:pPr rtl="0"/>
            <a:r>
              <a:rPr lang="it-IT" noProof="0"/>
              <a:t>Icona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 rtlCol="0"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egnaposto testo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9" name="Segnaposto immagine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numero diapositiva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6" name="Segnaposto contenuto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 rtlCol="0">
            <a:noAutofit/>
          </a:bodyPr>
          <a:lstStyle>
            <a:lvl1pPr>
              <a:defRPr/>
            </a:lvl1pPr>
          </a:lstStyle>
          <a:p>
            <a:pPr marL="0" indent="0" rtl="0">
              <a:lnSpc>
                <a:spcPct val="100000"/>
              </a:lnSpc>
              <a:buNone/>
            </a:pPr>
            <a:r>
              <a:rPr lang="it-IT" sz="1600" noProof="0">
                <a:cs typeface="Biome Light" panose="020B0303030204020804" pitchFamily="34" charset="0"/>
              </a:rPr>
              <a:t>Fare clic per modificare lo stile del testo dello schema.</a:t>
            </a:r>
          </a:p>
          <a:p>
            <a:pPr marL="0" indent="0" rtl="0">
              <a:buNone/>
            </a:pPr>
            <a:endParaRPr lang="it-IT" noProof="0"/>
          </a:p>
        </p:txBody>
      </p:sp>
      <p:sp>
        <p:nvSpPr>
          <p:cNvPr id="17" name="Segnaposto numero diapositiva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8C2E478F-E849-4A8C-AF1F-CBCC78A7CBFA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rtlCol="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erruzione di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rtlCol="0" anchor="b"/>
          <a:lstStyle>
            <a:lvl1pPr algn="l">
              <a:defRPr sz="6000" spc="300"/>
            </a:lvl1pPr>
          </a:lstStyle>
          <a:p>
            <a:pPr rtl="0"/>
            <a:r>
              <a:rPr lang="it-IT" noProof="0"/>
              <a:t>FARE CLIC PER MODIFICARE IL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 noProof="0"/>
              <a:t>MODIFICARE GLI STILI DEL TESTO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rtlCol="0">
            <a:noAutofit/>
          </a:bodyPr>
          <a:lstStyle>
            <a:lvl1pPr algn="l">
              <a:defRPr sz="3200" spc="300"/>
            </a:lvl1pPr>
          </a:lstStyle>
          <a:p>
            <a:pPr rtl="0"/>
            <a:r>
              <a:rPr lang="it-IT" noProof="0"/>
              <a:t>INSERIRE QUI IL TITOLO DIAPOSITIVA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 rtlCol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9" name="Segnaposto numero diapositiva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5" name="Segnaposto immagine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9" name="Segnaposto immagine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2" name="Segnaposto immagine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Segnaposto immagine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 rtlCol="0">
            <a:noAutofit/>
          </a:bodyPr>
          <a:lstStyle>
            <a:lvl1pPr>
              <a:defRPr sz="4800" spc="3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rt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rtlCol="0" anchor="ctr"/>
          <a:lstStyle>
            <a:lvl1pPr marL="0" indent="0"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rtlCol="0"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 rtlCol="0"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olo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it-IT" sz="4800" noProof="0"/>
              <a:t>Fare clic per modificare lo stile del titolo dello schema</a:t>
            </a:r>
          </a:p>
        </p:txBody>
      </p:sp>
      <p:sp>
        <p:nvSpPr>
          <p:cNvPr id="19" name="Segnaposto immagine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8" name="Segnaposto immagine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testo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69107" y="3864355"/>
            <a:ext cx="5157787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it-IT" spc="300" noProof="0">
                <a:solidFill>
                  <a:schemeClr val="tx1"/>
                </a:solidFill>
              </a:rPr>
              <a:t>Fare clic per modificare lo stile del titolo</a:t>
            </a:r>
          </a:p>
        </p:txBody>
      </p:sp>
      <p:sp>
        <p:nvSpPr>
          <p:cNvPr id="11" name="Segnaposto contenuto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69107" y="4531139"/>
            <a:ext cx="5157787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400" noProof="0">
                <a:solidFill>
                  <a:schemeClr val="tx1"/>
                </a:solidFill>
              </a:rPr>
              <a:t>Fare clic per modificare lo stile del titolo</a:t>
            </a:r>
          </a:p>
        </p:txBody>
      </p: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565107" y="3864355"/>
            <a:ext cx="5183188" cy="494506"/>
          </a:xfrm>
        </p:spPr>
        <p:txBody>
          <a:bodyPr rtlCol="0">
            <a:noAutofit/>
          </a:bodyPr>
          <a:lstStyle>
            <a:lvl1pPr marL="0" indent="0">
              <a:buNone/>
              <a:defRPr sz="2400"/>
            </a:lvl1pPr>
          </a:lstStyle>
          <a:p>
            <a:pPr lvl="0" rtl="0"/>
            <a:r>
              <a:rPr lang="it-IT" spc="300" noProof="0">
                <a:solidFill>
                  <a:schemeClr val="tx1"/>
                </a:solidFill>
              </a:rPr>
              <a:t>Fare clic per modificare lo stile del titolo</a:t>
            </a:r>
          </a:p>
        </p:txBody>
      </p:sp>
      <p:sp>
        <p:nvSpPr>
          <p:cNvPr id="14" name="Segnaposto contenuto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565107" y="4531139"/>
            <a:ext cx="5183188" cy="2039144"/>
          </a:xfrm>
        </p:spPr>
        <p:txBody>
          <a:bodyPr rtlCol="0">
            <a:noAutofit/>
          </a:bodyPr>
          <a:lstStyle/>
          <a:p>
            <a:pPr lvl="0" rt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it-IT" sz="1400" noProof="0">
                <a:solidFill>
                  <a:schemeClr val="tx1"/>
                </a:solidFill>
              </a:rPr>
              <a:t>Fare clic per modificare lo stile del titolo</a:t>
            </a:r>
          </a:p>
        </p:txBody>
      </p: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a contenu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olo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rtlCol="0" anchor="ctr">
            <a:noAutofit/>
          </a:bodyPr>
          <a:lstStyle/>
          <a:p>
            <a:pPr algn="ctr" rtl="0"/>
            <a:r>
              <a:rPr lang="it-IT" sz="4800" noProof="0"/>
              <a:t>Fare clic per modificare lo stile del titolo dello schema</a:t>
            </a:r>
          </a:p>
        </p:txBody>
      </p:sp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4" name="Segnaposto immagine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5" name="Segnaposto immagine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6" name="Segnaposto immagine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 rtlCol="0">
            <a:noAutofit/>
          </a:bodyPr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9" name="Segnaposto testo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0" name="Segnaposto testo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 rtlCol="0"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31" name="Segnaposto numero diapositiva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 rtlCol="0">
            <a:noAutofit/>
          </a:bodyPr>
          <a:lstStyle/>
          <a:p>
            <a:pPr rtl="0"/>
            <a:fld id="{8C2E478F-E849-4A8C-AF1F-CBCC78A7CBF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Aggiungere un piè di pagina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C2E478F-E849-4A8C-AF1F-CBCC78A7CBFA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diagramColors" Target="../diagrams/colors6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5.xml"/><Relationship Id="rId12" Type="http://schemas.openxmlformats.org/officeDocument/2006/relationships/diagramQuickStyle" Target="../diagrams/quickStyle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5.xml"/><Relationship Id="rId11" Type="http://schemas.openxmlformats.org/officeDocument/2006/relationships/diagramLayout" Target="../diagrams/layout6.xml"/><Relationship Id="rId5" Type="http://schemas.openxmlformats.org/officeDocument/2006/relationships/diagramLayout" Target="../diagrams/layout5.xml"/><Relationship Id="rId10" Type="http://schemas.openxmlformats.org/officeDocument/2006/relationships/diagramData" Target="../diagrams/data6.xml"/><Relationship Id="rId4" Type="http://schemas.openxmlformats.org/officeDocument/2006/relationships/diagramData" Target="../diagrams/data5.xml"/><Relationship Id="rId9" Type="http://schemas.openxmlformats.org/officeDocument/2006/relationships/image" Target="../media/image20.png"/><Relationship Id="rId14" Type="http://schemas.microsoft.com/office/2007/relationships/diagramDrawing" Target="../diagrams/drawing6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22.png"/><Relationship Id="rId4" Type="http://schemas.openxmlformats.org/officeDocument/2006/relationships/diagramData" Target="../diagrams/data8.xm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8.jp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25.png"/><Relationship Id="rId9" Type="http://schemas.microsoft.com/office/2007/relationships/diagramDrawing" Target="../diagrams/drawin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diagramData" Target="../diagrams/data1.xml"/><Relationship Id="rId5" Type="http://schemas.openxmlformats.org/officeDocument/2006/relationships/image" Target="../media/image5.png"/><Relationship Id="rId10" Type="http://schemas.microsoft.com/office/2007/relationships/diagramDrawing" Target="../diagrams/drawing1.xml"/><Relationship Id="rId4" Type="http://schemas.microsoft.com/office/2007/relationships/hdphoto" Target="../media/hdphoto2.wdp"/><Relationship Id="rId9" Type="http://schemas.openxmlformats.org/officeDocument/2006/relationships/diagramColors" Target="../diagrams/colors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egnaposto immagine 7" descr="immagine astratta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5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6" y="2348963"/>
            <a:ext cx="11490325" cy="2160074"/>
          </a:xfrm>
        </p:spPr>
        <p:txBody>
          <a:bodyPr rtlCol="0"/>
          <a:lstStyle/>
          <a:p>
            <a:pPr rtl="0"/>
            <a:r>
              <a:rPr lang="it-IT" dirty="0"/>
              <a:t>STREAMING DATA MANAGEMENT AND TIME SERIES ANALYSIS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0" y="6339205"/>
            <a:ext cx="5167313" cy="518795"/>
          </a:xfrm>
        </p:spPr>
        <p:txBody>
          <a:bodyPr rtlCol="0"/>
          <a:lstStyle/>
          <a:p>
            <a:pPr rtl="0"/>
            <a:r>
              <a:rPr lang="it-IT" dirty="0"/>
              <a:t>Testa Luca 816000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 err="1"/>
              <a:t>ucm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10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64765C-65C8-4802-8E33-6643E7DF80F5}"/>
              </a:ext>
            </a:extLst>
          </p:cNvPr>
          <p:cNvSpPr txBox="1"/>
          <p:nvPr/>
        </p:nvSpPr>
        <p:spPr>
          <a:xfrm>
            <a:off x="2243327" y="1033643"/>
            <a:ext cx="30613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Si testano i diversi tipi di trend con l’utilizzo della sola stagionalità dummy 24 ore.</a:t>
            </a:r>
          </a:p>
          <a:p>
            <a:pPr algn="just"/>
            <a:r>
              <a:rPr lang="it-IT" sz="1400" dirty="0"/>
              <a:t>Si opta per un Random </a:t>
            </a:r>
            <a:r>
              <a:rPr lang="it-IT" sz="1400" dirty="0" err="1"/>
              <a:t>Walk</a:t>
            </a:r>
            <a:r>
              <a:rPr lang="it-IT" sz="1400" dirty="0"/>
              <a:t> con </a:t>
            </a:r>
            <a:r>
              <a:rPr lang="it-IT" sz="1400" dirty="0" err="1"/>
              <a:t>drift</a:t>
            </a:r>
            <a:r>
              <a:rPr lang="it-IT" sz="1400" dirty="0"/>
              <a:t> i cui coefficienti sembrano essere tutti significativi.</a:t>
            </a:r>
          </a:p>
        </p:txBody>
      </p:sp>
      <p:pic>
        <p:nvPicPr>
          <p:cNvPr id="3" name="Immagine 2" descr="Immagine che contiene testo&#10;&#10;Descrizione generata automaticamente">
            <a:extLst>
              <a:ext uri="{FF2B5EF4-FFF2-40B4-BE49-F238E27FC236}">
                <a16:creationId xmlns:a16="http://schemas.microsoft.com/office/drawing/2014/main" id="{7B1A3537-5434-4C8A-A97A-7E5F0CD0F9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981" y="1573934"/>
            <a:ext cx="3828288" cy="3699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C37B8D3-AEF6-4BF7-93B1-AEFCB47745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327" y="2841601"/>
            <a:ext cx="4823709" cy="30260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7221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 err="1"/>
              <a:t>ucm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11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64765C-65C8-4802-8E33-6643E7DF80F5}"/>
              </a:ext>
            </a:extLst>
          </p:cNvPr>
          <p:cNvSpPr txBox="1"/>
          <p:nvPr/>
        </p:nvSpPr>
        <p:spPr>
          <a:xfrm>
            <a:off x="2204055" y="1028412"/>
            <a:ext cx="30613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I </a:t>
            </a:r>
            <a:r>
              <a:rPr lang="it-IT" sz="1400" dirty="0" err="1"/>
              <a:t>regressori</a:t>
            </a:r>
            <a:r>
              <a:rPr lang="it-IT" sz="1400" dirty="0"/>
              <a:t> «Weekend» e «</a:t>
            </a:r>
            <a:r>
              <a:rPr lang="it-IT" sz="1400" dirty="0" err="1"/>
              <a:t>Covid</a:t>
            </a:r>
            <a:r>
              <a:rPr lang="it-IT" sz="1400" dirty="0"/>
              <a:t>» confermano la loro significatività. Si testa, inoltre, l’inserimento di stagionalità trigonometriche settimanali e annuali testando diverse armoniche sul MAE TEST: da 6 a 14.</a:t>
            </a:r>
          </a:p>
          <a:p>
            <a:pPr algn="just"/>
            <a:r>
              <a:rPr lang="it-IT" sz="1400" dirty="0"/>
              <a:t>Il modello migliore risulta avere 14 armoniche.</a:t>
            </a:r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CE8DD35D-D4B8-44A3-8645-F9C07EDF58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3342271"/>
              </p:ext>
            </p:extLst>
          </p:nvPr>
        </p:nvGraphicFramePr>
        <p:xfrm>
          <a:off x="5730240" y="1415166"/>
          <a:ext cx="5772912" cy="40165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ma 8">
            <a:extLst>
              <a:ext uri="{FF2B5EF4-FFF2-40B4-BE49-F238E27FC236}">
                <a16:creationId xmlns:a16="http://schemas.microsoft.com/office/drawing/2014/main" id="{958105B2-F3FE-462D-8B8F-5609D305C68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6992319"/>
              </p:ext>
            </p:extLst>
          </p:nvPr>
        </p:nvGraphicFramePr>
        <p:xfrm>
          <a:off x="2204055" y="3287895"/>
          <a:ext cx="3233443" cy="25416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1125593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 err="1"/>
              <a:t>ucm</a:t>
            </a: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12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64765C-65C8-4802-8E33-6643E7DF80F5}"/>
              </a:ext>
            </a:extLst>
          </p:cNvPr>
          <p:cNvSpPr txBox="1"/>
          <p:nvPr/>
        </p:nvSpPr>
        <p:spPr>
          <a:xfrm>
            <a:off x="2243327" y="1725260"/>
            <a:ext cx="3061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Il modello migliore risulta avere 14 armoniche.</a:t>
            </a:r>
          </a:p>
          <a:p>
            <a:pPr algn="just"/>
            <a:r>
              <a:rPr lang="it-IT" sz="1400" dirty="0"/>
              <a:t>Sembra essere tutto significativo.</a:t>
            </a:r>
          </a:p>
        </p:txBody>
      </p: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00F1636-3F4E-43EB-8BEA-4F5A8356CE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27" y="3423466"/>
            <a:ext cx="4790969" cy="3172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76D04CE-52BA-4E36-9D31-0D1611FB1280}"/>
              </a:ext>
            </a:extLst>
          </p:cNvPr>
          <p:cNvSpPr txBox="1"/>
          <p:nvPr/>
        </p:nvSpPr>
        <p:spPr>
          <a:xfrm>
            <a:off x="8140545" y="4730901"/>
            <a:ext cx="3408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MAE TEST : 1’045’537 </a:t>
            </a:r>
          </a:p>
          <a:p>
            <a:pPr algn="ctr"/>
            <a:r>
              <a:rPr lang="en-US" sz="1400" dirty="0"/>
              <a:t>MAE TRAIN : 102’084</a:t>
            </a:r>
            <a:endParaRPr lang="it-IT" sz="1200" dirty="0"/>
          </a:p>
        </p:txBody>
      </p:sp>
      <p:pic>
        <p:nvPicPr>
          <p:cNvPr id="15" name="Immagine 14">
            <a:extLst>
              <a:ext uri="{FF2B5EF4-FFF2-40B4-BE49-F238E27FC236}">
                <a16:creationId xmlns:a16="http://schemas.microsoft.com/office/drawing/2014/main" id="{7083336F-9155-4AE9-9F9C-41E720FCB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243" y="1028412"/>
            <a:ext cx="5752000" cy="21323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2813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UCM</a:t>
            </a:r>
            <a:br>
              <a:rPr lang="it-IT" dirty="0"/>
            </a:br>
            <a:endParaRPr lang="it-IT" dirty="0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13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3863B4-4423-4CD5-BCAE-A520DEC9251E}"/>
              </a:ext>
            </a:extLst>
          </p:cNvPr>
          <p:cNvSpPr txBox="1"/>
          <p:nvPr/>
        </p:nvSpPr>
        <p:spPr>
          <a:xfrm>
            <a:off x="2243328" y="5168870"/>
            <a:ext cx="9305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Previsione UCM finale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8E7E2CBB-FA9C-4556-9ADD-296975A0E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27" y="1028412"/>
            <a:ext cx="9305941" cy="3910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1043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RNN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14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64765C-65C8-4802-8E33-6643E7DF80F5}"/>
              </a:ext>
            </a:extLst>
          </p:cNvPr>
          <p:cNvSpPr txBox="1"/>
          <p:nvPr/>
        </p:nvSpPr>
        <p:spPr>
          <a:xfrm>
            <a:off x="2243327" y="1033643"/>
            <a:ext cx="30613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Visto l’elevato tempo computazionale si opta per impostare Anaconda in modo tale da utilizzare la GPU piuttosto che la CPU. </a:t>
            </a:r>
          </a:p>
          <a:p>
            <a:pPr algn="just"/>
            <a:endParaRPr lang="it-IT" sz="1400" dirty="0"/>
          </a:p>
          <a:p>
            <a:pPr algn="just"/>
            <a:endParaRPr lang="it-IT" sz="1400" dirty="0"/>
          </a:p>
          <a:p>
            <a:pPr algn="just"/>
            <a:r>
              <a:rPr lang="it-IT" sz="1400" dirty="0"/>
              <a:t>Hardware:</a:t>
            </a:r>
          </a:p>
          <a:p>
            <a:pPr algn="just"/>
            <a:endParaRPr lang="it-IT" sz="1400" dirty="0"/>
          </a:p>
          <a:p>
            <a:pPr algn="just"/>
            <a:r>
              <a:rPr lang="it-IT" sz="1400" b="1" dirty="0"/>
              <a:t>CPU: </a:t>
            </a:r>
            <a:r>
              <a:rPr lang="it-IT" sz="1400" b="1" dirty="0" err="1"/>
              <a:t>Ryzen</a:t>
            </a:r>
            <a:r>
              <a:rPr lang="it-IT" sz="1400" b="1" dirty="0"/>
              <a:t> 9 3950X 16 Cores.</a:t>
            </a:r>
          </a:p>
          <a:p>
            <a:pPr algn="just"/>
            <a:r>
              <a:rPr lang="it-IT" sz="1400" b="1" dirty="0"/>
              <a:t>GPU: GTX 1660 Super.</a:t>
            </a:r>
          </a:p>
          <a:p>
            <a:pPr algn="just"/>
            <a:endParaRPr lang="it-IT" sz="1400" dirty="0"/>
          </a:p>
        </p:txBody>
      </p:sp>
      <p:graphicFrame>
        <p:nvGraphicFramePr>
          <p:cNvPr id="5" name="Diagramma 4">
            <a:extLst>
              <a:ext uri="{FF2B5EF4-FFF2-40B4-BE49-F238E27FC236}">
                <a16:creationId xmlns:a16="http://schemas.microsoft.com/office/drawing/2014/main" id="{F62215F9-9CAD-42C3-8663-510DE11E21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11667654"/>
              </p:ext>
            </p:extLst>
          </p:nvPr>
        </p:nvGraphicFramePr>
        <p:xfrm>
          <a:off x="2324263" y="3895345"/>
          <a:ext cx="8617500" cy="74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D15B00-630E-4845-9739-1E037F50C8A9}"/>
              </a:ext>
            </a:extLst>
          </p:cNvPr>
          <p:cNvSpPr txBox="1"/>
          <p:nvPr/>
        </p:nvSpPr>
        <p:spPr>
          <a:xfrm>
            <a:off x="6633013" y="1013543"/>
            <a:ext cx="4534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b="1" dirty="0"/>
              <a:t>Test computazionale: 20 epoche.</a:t>
            </a:r>
          </a:p>
        </p:txBody>
      </p:sp>
      <p:pic>
        <p:nvPicPr>
          <p:cNvPr id="9" name="Immagine 8" descr="Immagine che contiene tavolo&#10;&#10;Descrizione generata automaticamente">
            <a:extLst>
              <a:ext uri="{FF2B5EF4-FFF2-40B4-BE49-F238E27FC236}">
                <a16:creationId xmlns:a16="http://schemas.microsoft.com/office/drawing/2014/main" id="{812AC395-7BC6-4761-B1B8-8D68715B0E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33013" y="1414610"/>
            <a:ext cx="4534293" cy="1973751"/>
          </a:xfrm>
          <a:prstGeom prst="rect">
            <a:avLst/>
          </a:prstGeom>
        </p:spPr>
      </p:pic>
      <p:graphicFrame>
        <p:nvGraphicFramePr>
          <p:cNvPr id="14" name="Diagramma 13">
            <a:extLst>
              <a:ext uri="{FF2B5EF4-FFF2-40B4-BE49-F238E27FC236}">
                <a16:creationId xmlns:a16="http://schemas.microsoft.com/office/drawing/2014/main" id="{887AAD78-01EC-4586-B80B-74EF4E3C16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7553076"/>
              </p:ext>
            </p:extLst>
          </p:nvPr>
        </p:nvGraphicFramePr>
        <p:xfrm>
          <a:off x="2324263" y="5152136"/>
          <a:ext cx="8617500" cy="74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  <p:extLst>
      <p:ext uri="{BB962C8B-B14F-4D97-AF65-F5344CB8AC3E}">
        <p14:creationId xmlns:p14="http://schemas.microsoft.com/office/powerpoint/2010/main" val="34871071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RNN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15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11068"/>
            <a:ext cx="1920240" cy="6846932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64765C-65C8-4802-8E33-6643E7DF80F5}"/>
              </a:ext>
            </a:extLst>
          </p:cNvPr>
          <p:cNvSpPr txBox="1"/>
          <p:nvPr/>
        </p:nvSpPr>
        <p:spPr>
          <a:xfrm>
            <a:off x="2243327" y="1087977"/>
            <a:ext cx="3061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Nella fase di </a:t>
            </a:r>
            <a:r>
              <a:rPr lang="it-IT" sz="1400" dirty="0" err="1"/>
              <a:t>pre</a:t>
            </a:r>
            <a:r>
              <a:rPr lang="it-IT" sz="1400" dirty="0"/>
              <a:t> processing si utilizza un </a:t>
            </a:r>
            <a:r>
              <a:rPr lang="it-IT" sz="1400" dirty="0" err="1"/>
              <a:t>MinMaxScaler</a:t>
            </a:r>
            <a:r>
              <a:rPr lang="it-IT" sz="1400" dirty="0"/>
              <a:t> con un range da 0 a 1.</a:t>
            </a:r>
          </a:p>
        </p:txBody>
      </p:sp>
      <p:graphicFrame>
        <p:nvGraphicFramePr>
          <p:cNvPr id="2" name="Diagramma 1">
            <a:extLst>
              <a:ext uri="{FF2B5EF4-FFF2-40B4-BE49-F238E27FC236}">
                <a16:creationId xmlns:a16="http://schemas.microsoft.com/office/drawing/2014/main" id="{82DF9E24-C0CA-4BD8-AF6F-DB868FDED4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08438497"/>
              </p:ext>
            </p:extLst>
          </p:nvPr>
        </p:nvGraphicFramePr>
        <p:xfrm>
          <a:off x="2243327" y="1457309"/>
          <a:ext cx="8772321" cy="39323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39495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RNN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16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64765C-65C8-4802-8E33-6643E7DF80F5}"/>
              </a:ext>
            </a:extLst>
          </p:cNvPr>
          <p:cNvSpPr txBox="1"/>
          <p:nvPr/>
        </p:nvSpPr>
        <p:spPr>
          <a:xfrm>
            <a:off x="2243327" y="1033643"/>
            <a:ext cx="3061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Si sono testate due architetture differenti. Si sceglie l’architettura GRU visti i risultati di MAE.</a:t>
            </a:r>
            <a:endParaRPr lang="it-IT" sz="1400" b="1" dirty="0"/>
          </a:p>
          <a:p>
            <a:pPr algn="just"/>
            <a:endParaRPr lang="it-IT" sz="1400" dirty="0"/>
          </a:p>
        </p:txBody>
      </p:sp>
      <p:graphicFrame>
        <p:nvGraphicFramePr>
          <p:cNvPr id="6" name="Diagramma 5">
            <a:extLst>
              <a:ext uri="{FF2B5EF4-FFF2-40B4-BE49-F238E27FC236}">
                <a16:creationId xmlns:a16="http://schemas.microsoft.com/office/drawing/2014/main" id="{68615FAF-5BDA-4EB9-B5A3-CBE145373B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4278620"/>
              </p:ext>
            </p:extLst>
          </p:nvPr>
        </p:nvGraphicFramePr>
        <p:xfrm>
          <a:off x="2243327" y="2226097"/>
          <a:ext cx="9282176" cy="1519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7" name="Immagine 16">
            <a:extLst>
              <a:ext uri="{FF2B5EF4-FFF2-40B4-BE49-F238E27FC236}">
                <a16:creationId xmlns:a16="http://schemas.microsoft.com/office/drawing/2014/main" id="{C9DF1786-7726-45B9-92EF-8A26CF6D8A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43327" y="4293573"/>
            <a:ext cx="4567852" cy="1856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379AE46B-7FC8-4663-8DE0-2E408A79EE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8114" y="4293573"/>
            <a:ext cx="4533129" cy="18563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29CF521-3237-4D4F-853D-E63539C9FD57}"/>
              </a:ext>
            </a:extLst>
          </p:cNvPr>
          <p:cNvSpPr txBox="1"/>
          <p:nvPr/>
        </p:nvSpPr>
        <p:spPr>
          <a:xfrm>
            <a:off x="2347175" y="3985796"/>
            <a:ext cx="4464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GRU 128 : MAE 784’332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54A3BE96-51A5-416B-979D-B2B055F90C60}"/>
              </a:ext>
            </a:extLst>
          </p:cNvPr>
          <p:cNvSpPr txBox="1"/>
          <p:nvPr/>
        </p:nvSpPr>
        <p:spPr>
          <a:xfrm>
            <a:off x="7238114" y="3990904"/>
            <a:ext cx="43111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/>
              <a:t>GRU 512 : MAE 637’249</a:t>
            </a:r>
          </a:p>
        </p:txBody>
      </p:sp>
    </p:spTree>
    <p:extLst>
      <p:ext uri="{BB962C8B-B14F-4D97-AF65-F5344CB8AC3E}">
        <p14:creationId xmlns:p14="http://schemas.microsoft.com/office/powerpoint/2010/main" val="6516786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GRU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17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3863B4-4423-4CD5-BCAE-A520DEC9251E}"/>
              </a:ext>
            </a:extLst>
          </p:cNvPr>
          <p:cNvSpPr txBox="1"/>
          <p:nvPr/>
        </p:nvSpPr>
        <p:spPr>
          <a:xfrm>
            <a:off x="2243328" y="5168870"/>
            <a:ext cx="9777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Previsione GRU finale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9DE0D69-AC5D-4D1C-84C2-3A0D9F2BA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27" y="1028412"/>
            <a:ext cx="9777307" cy="39246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8550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ARIMA + UCM + GRU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18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56465315-25D7-455E-B805-A679E95FF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942" y="952474"/>
            <a:ext cx="8681624" cy="49419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408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Forecast finale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19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495968A-674C-4B70-AD35-F95078A3EA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27" y="1028412"/>
            <a:ext cx="8138161" cy="3403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Diagramma 6">
            <a:extLst>
              <a:ext uri="{FF2B5EF4-FFF2-40B4-BE49-F238E27FC236}">
                <a16:creationId xmlns:a16="http://schemas.microsoft.com/office/drawing/2014/main" id="{810988D2-C059-4C74-850C-0534EADDF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260527"/>
              </p:ext>
            </p:extLst>
          </p:nvPr>
        </p:nvGraphicFramePr>
        <p:xfrm>
          <a:off x="2243326" y="5447300"/>
          <a:ext cx="8333234" cy="28266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CasellaDiTesto 8">
            <a:extLst>
              <a:ext uri="{FF2B5EF4-FFF2-40B4-BE49-F238E27FC236}">
                <a16:creationId xmlns:a16="http://schemas.microsoft.com/office/drawing/2014/main" id="{5A4206A6-167A-46CD-82C0-BD9EB8A3C49D}"/>
              </a:ext>
            </a:extLst>
          </p:cNvPr>
          <p:cNvSpPr txBox="1"/>
          <p:nvPr/>
        </p:nvSpPr>
        <p:spPr>
          <a:xfrm>
            <a:off x="2243325" y="4785360"/>
            <a:ext cx="8138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/>
              <a:t>VALORI MAE</a:t>
            </a:r>
          </a:p>
        </p:txBody>
      </p:sp>
    </p:spTree>
    <p:extLst>
      <p:ext uri="{BB962C8B-B14F-4D97-AF65-F5344CB8AC3E}">
        <p14:creationId xmlns:p14="http://schemas.microsoft.com/office/powerpoint/2010/main" val="1964200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INTRODUZIONE</a:t>
            </a:r>
          </a:p>
        </p:txBody>
      </p:sp>
      <p:pic>
        <p:nvPicPr>
          <p:cNvPr id="5" name="Segnaposto immagine 4" descr="tavolo con varie persone che lavorano sui propri portatili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1920240" cy="6846932"/>
          </a:xfrm>
          <a:noFill/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43327" y="967452"/>
            <a:ext cx="3017520" cy="464871"/>
          </a:xfrm>
        </p:spPr>
        <p:txBody>
          <a:bodyPr rtlCol="0"/>
          <a:lstStyle/>
          <a:p>
            <a:pPr rtl="0"/>
            <a:r>
              <a:rPr lang="it-IT" dirty="0"/>
              <a:t>TIME SERIES CON FREQUENZA ORARIA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2</a:t>
            </a:fld>
            <a:endParaRPr lang="it-IT"/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F6F5998-DE9A-4D82-BCA0-921A865C56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243326" y="1681620"/>
            <a:ext cx="6687313" cy="2172733"/>
          </a:xfr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38FDB3E-64F2-4944-9F0E-BE6792F1BD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3326" y="4406461"/>
            <a:ext cx="6687312" cy="2097797"/>
          </a:xfrm>
          <a:prstGeom prst="rect">
            <a:avLst/>
          </a:prstGeom>
        </p:spPr>
      </p:pic>
      <p:sp>
        <p:nvSpPr>
          <p:cNvPr id="11" name="Titolo 7">
            <a:extLst>
              <a:ext uri="{FF2B5EF4-FFF2-40B4-BE49-F238E27FC236}">
                <a16:creationId xmlns:a16="http://schemas.microsoft.com/office/drawing/2014/main" id="{A427801E-103B-4004-B0F9-157F48DA5332}"/>
              </a:ext>
            </a:extLst>
          </p:cNvPr>
          <p:cNvSpPr txBox="1">
            <a:spLocks/>
          </p:cNvSpPr>
          <p:nvPr/>
        </p:nvSpPr>
        <p:spPr>
          <a:xfrm>
            <a:off x="2243326" y="3854353"/>
            <a:ext cx="6687312" cy="3651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None/>
              <a:defRPr sz="32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 dirty="0"/>
              <a:t>TIME SERIES DUE GIORNI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5F892B-8CD6-4ABD-8170-22C0C9181C9B}"/>
              </a:ext>
            </a:extLst>
          </p:cNvPr>
          <p:cNvSpPr txBox="1"/>
          <p:nvPr/>
        </p:nvSpPr>
        <p:spPr>
          <a:xfrm>
            <a:off x="9253724" y="3498307"/>
            <a:ext cx="22955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Periodo:</a:t>
            </a:r>
          </a:p>
          <a:p>
            <a:pPr algn="ctr"/>
            <a:endParaRPr lang="it-IT" sz="1600" dirty="0"/>
          </a:p>
          <a:p>
            <a:pPr algn="ctr"/>
            <a:r>
              <a:rPr lang="it-IT" sz="1600" dirty="0"/>
              <a:t>1 Settembre 2018</a:t>
            </a:r>
          </a:p>
          <a:p>
            <a:pPr algn="ctr"/>
            <a:r>
              <a:rPr lang="it-IT" sz="1600" dirty="0"/>
              <a:t>31 Agosto 2020</a:t>
            </a:r>
          </a:p>
        </p:txBody>
      </p:sp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PRE PROCESSING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immagine 4" descr="tavolo con varie persone che lavorano sui propri portatili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1920240" cy="6846932"/>
          </a:xfrm>
          <a:noFill/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43327" y="967452"/>
            <a:ext cx="3017520" cy="464871"/>
          </a:xfrm>
        </p:spPr>
        <p:txBody>
          <a:bodyPr rtlCol="0"/>
          <a:lstStyle/>
          <a:p>
            <a:pPr rtl="0"/>
            <a:r>
              <a:rPr lang="it-IT" dirty="0"/>
              <a:t>ADFULLER TEST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3</a:t>
            </a:fld>
            <a:endParaRPr lang="it-IT"/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089282F7-8538-459F-99C6-E8DED38C38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327" y="1690744"/>
            <a:ext cx="7872142" cy="308636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ADF9690-D302-4FF1-AFE6-44BA63BD53F8}"/>
              </a:ext>
            </a:extLst>
          </p:cNvPr>
          <p:cNvSpPr txBox="1"/>
          <p:nvPr/>
        </p:nvSpPr>
        <p:spPr>
          <a:xfrm>
            <a:off x="6662928" y="5095499"/>
            <a:ext cx="34525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 Statistic : </a:t>
            </a:r>
            <a:r>
              <a:rPr lang="en-US" sz="1400" b="1" dirty="0"/>
              <a:t>-22.259161 </a:t>
            </a:r>
          </a:p>
          <a:p>
            <a:pPr algn="ctr"/>
            <a:r>
              <a:rPr lang="en-US" sz="1400" dirty="0"/>
              <a:t>p-value :</a:t>
            </a:r>
            <a:r>
              <a:rPr lang="en-US" sz="1400" b="1" dirty="0"/>
              <a:t> 0.000000 </a:t>
            </a:r>
          </a:p>
          <a:p>
            <a:pPr algn="ctr"/>
            <a:r>
              <a:rPr lang="en-US" sz="1400" dirty="0"/>
              <a:t>Critical Value (1%) : </a:t>
            </a:r>
            <a:r>
              <a:rPr lang="en-US" sz="1400" b="1" dirty="0"/>
              <a:t>-3.430723 </a:t>
            </a:r>
          </a:p>
          <a:p>
            <a:pPr algn="ctr"/>
            <a:r>
              <a:rPr lang="en-US" sz="1400" dirty="0"/>
              <a:t>Critical Value (5%) : </a:t>
            </a:r>
            <a:r>
              <a:rPr lang="en-US" sz="1400" b="1" dirty="0"/>
              <a:t>-2.861705 </a:t>
            </a:r>
          </a:p>
          <a:p>
            <a:pPr algn="ctr"/>
            <a:r>
              <a:rPr lang="en-US" sz="1400" dirty="0"/>
              <a:t>Critical Value (10%) : </a:t>
            </a:r>
            <a:r>
              <a:rPr lang="en-US" sz="1400" b="1" dirty="0"/>
              <a:t>-2.566858</a:t>
            </a:r>
            <a:endParaRPr lang="it-IT" sz="1200" b="1" dirty="0"/>
          </a:p>
        </p:txBody>
      </p:sp>
      <p:graphicFrame>
        <p:nvGraphicFramePr>
          <p:cNvPr id="16" name="Diagramma 15">
            <a:extLst>
              <a:ext uri="{FF2B5EF4-FFF2-40B4-BE49-F238E27FC236}">
                <a16:creationId xmlns:a16="http://schemas.microsoft.com/office/drawing/2014/main" id="{EC534AF9-7F6A-4791-A6E9-D2476A2B5EB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09890655"/>
              </p:ext>
            </p:extLst>
          </p:nvPr>
        </p:nvGraphicFramePr>
        <p:xfrm>
          <a:off x="2243326" y="4843086"/>
          <a:ext cx="4419602" cy="16743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207508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9305942" cy="884238"/>
          </a:xfrm>
        </p:spPr>
        <p:txBody>
          <a:bodyPr rtlCol="0"/>
          <a:lstStyle/>
          <a:p>
            <a:r>
              <a:rPr lang="it-IT" dirty="0"/>
              <a:t>PRE PROCESSING</a:t>
            </a:r>
            <a:br>
              <a:rPr lang="it-IT" dirty="0"/>
            </a:br>
            <a:endParaRPr lang="it-IT" dirty="0"/>
          </a:p>
        </p:txBody>
      </p:sp>
      <p:pic>
        <p:nvPicPr>
          <p:cNvPr id="5" name="Segnaposto immagine 4" descr="tavolo con varie persone che lavorano sui propri portatili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3617" r="23617"/>
          <a:stretch/>
        </p:blipFill>
        <p:spPr>
          <a:xfrm>
            <a:off x="0" y="0"/>
            <a:ext cx="1920240" cy="6846932"/>
          </a:xfrm>
          <a:noFill/>
        </p:spPr>
      </p:pic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243327" y="967452"/>
            <a:ext cx="3017520" cy="464871"/>
          </a:xfrm>
        </p:spPr>
        <p:txBody>
          <a:bodyPr rtlCol="0"/>
          <a:lstStyle/>
          <a:p>
            <a:pPr rtl="0"/>
            <a:r>
              <a:rPr lang="it-IT" dirty="0"/>
              <a:t>REGRESSORI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4</a:t>
            </a:fld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9F50CF7E-1D64-4837-9E1F-E9B4E88E5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1207" y="3423466"/>
            <a:ext cx="4498850" cy="284521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F8A6B0D-8FD4-4797-B489-92931279DDE1}"/>
              </a:ext>
            </a:extLst>
          </p:cNvPr>
          <p:cNvSpPr txBox="1"/>
          <p:nvPr/>
        </p:nvSpPr>
        <p:spPr>
          <a:xfrm>
            <a:off x="2197207" y="4225649"/>
            <a:ext cx="505703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Si nota come ci sia la tendenza ad avere valori più bassi durante il sabato e la domenica, per questo si opterà per introdurre dei </a:t>
            </a:r>
            <a:r>
              <a:rPr lang="it-IT" sz="1400" dirty="0" err="1"/>
              <a:t>regressori</a:t>
            </a:r>
            <a:r>
              <a:rPr lang="it-IT" sz="1400" dirty="0"/>
              <a:t> «Weekend».</a:t>
            </a:r>
          </a:p>
          <a:p>
            <a:pPr algn="just"/>
            <a:r>
              <a:rPr lang="it-IT" sz="1400" dirty="0"/>
              <a:t>Si nota, inoltre, come il 2020 abbia avuto un andamento significativamente diverso dagli anni precedenti, per questo si decide di inserire un </a:t>
            </a:r>
            <a:r>
              <a:rPr lang="it-IT" sz="1400" dirty="0" err="1"/>
              <a:t>regressore</a:t>
            </a:r>
            <a:r>
              <a:rPr lang="it-IT" sz="1400" dirty="0"/>
              <a:t> covid comprendente il primo lockdown italiano.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589FDFE-C42E-4AE6-A4DA-B36EB001D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7207" y="1686335"/>
            <a:ext cx="5057033" cy="22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92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MODELLI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5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graphicFrame>
        <p:nvGraphicFramePr>
          <p:cNvPr id="15" name="Diagramma 14">
            <a:extLst>
              <a:ext uri="{FF2B5EF4-FFF2-40B4-BE49-F238E27FC236}">
                <a16:creationId xmlns:a16="http://schemas.microsoft.com/office/drawing/2014/main" id="{B05C6073-C65C-4EC8-8F25-452A7B8F37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05510032"/>
              </p:ext>
            </p:extLst>
          </p:nvPr>
        </p:nvGraphicFramePr>
        <p:xfrm>
          <a:off x="2493263" y="1231889"/>
          <a:ext cx="7205473" cy="43831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6542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ARIMA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6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C7CA2516-88E5-4352-B740-3F5488C350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27" y="1273935"/>
            <a:ext cx="5570550" cy="26244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C4B10C9-04D9-4376-9879-38A2FB6CD9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5165" y="4143920"/>
            <a:ext cx="5570759" cy="2505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64765C-65C8-4802-8E33-6643E7DF80F5}"/>
              </a:ext>
            </a:extLst>
          </p:cNvPr>
          <p:cNvSpPr txBox="1"/>
          <p:nvPr/>
        </p:nvSpPr>
        <p:spPr>
          <a:xfrm>
            <a:off x="8179636" y="2109112"/>
            <a:ext cx="3061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Osserviamo dai </a:t>
            </a:r>
            <a:r>
              <a:rPr lang="it-IT" sz="1400" dirty="0" err="1"/>
              <a:t>correlogrami</a:t>
            </a:r>
            <a:r>
              <a:rPr lang="it-IT" sz="1400" dirty="0"/>
              <a:t> un andamento teorico di ACF, mentre PACF mostra una correlazione nei primi 4/5 ritardi.</a:t>
            </a:r>
          </a:p>
        </p:txBody>
      </p:sp>
    </p:spTree>
    <p:extLst>
      <p:ext uri="{BB962C8B-B14F-4D97-AF65-F5344CB8AC3E}">
        <p14:creationId xmlns:p14="http://schemas.microsoft.com/office/powerpoint/2010/main" val="1660534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ARIMA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7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64765C-65C8-4802-8E33-6643E7DF80F5}"/>
              </a:ext>
            </a:extLst>
          </p:cNvPr>
          <p:cNvSpPr txBox="1"/>
          <p:nvPr/>
        </p:nvSpPr>
        <p:spPr>
          <a:xfrm>
            <a:off x="2243327" y="2300080"/>
            <a:ext cx="30613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Per meglio trovare il modello si decide di utilizzare una </a:t>
            </a:r>
            <a:r>
              <a:rPr lang="it-IT" sz="1400" dirty="0" err="1"/>
              <a:t>GridSearch</a:t>
            </a:r>
            <a:r>
              <a:rPr lang="it-IT" sz="1400" dirty="0"/>
              <a:t> </a:t>
            </a:r>
            <a:r>
              <a:rPr lang="it-IT" sz="1400"/>
              <a:t>basata sul MAE.</a:t>
            </a:r>
            <a:endParaRPr lang="it-IT" sz="1400" dirty="0"/>
          </a:p>
          <a:p>
            <a:pPr algn="just"/>
            <a:r>
              <a:rPr lang="it-IT" sz="1400" dirty="0"/>
              <a:t>La ricerca proverà tutti i modelli fino ad un AR(5) ed un MA(3). I valori sono stati ipotizzati dai grafici ACF e PACF.</a:t>
            </a:r>
          </a:p>
          <a:p>
            <a:pPr algn="just"/>
            <a:r>
              <a:rPr lang="it-IT" sz="1400" dirty="0"/>
              <a:t>Il miglior modello è proprio un ARIMA(5, 0, 3, 1, 1, 1) con stagionalità 24 ore.</a:t>
            </a:r>
          </a:p>
        </p:txBody>
      </p:sp>
      <p:pic>
        <p:nvPicPr>
          <p:cNvPr id="3" name="Immagine 2" descr="Immagine che contiene testo, ricevuta, screenshot&#10;&#10;Descrizione generata automaticamente">
            <a:extLst>
              <a:ext uri="{FF2B5EF4-FFF2-40B4-BE49-F238E27FC236}">
                <a16:creationId xmlns:a16="http://schemas.microsoft.com/office/drawing/2014/main" id="{91CAFD21-CE0D-49B6-B5C4-5250459B7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802" y="1867764"/>
            <a:ext cx="6078699" cy="31114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9EECFD-F7CF-472F-BBEC-C7267F9F1CBA}"/>
              </a:ext>
            </a:extLst>
          </p:cNvPr>
          <p:cNvSpPr txBox="1"/>
          <p:nvPr/>
        </p:nvSpPr>
        <p:spPr>
          <a:xfrm>
            <a:off x="5627802" y="5172188"/>
            <a:ext cx="60786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MAE TEST : 524’536 </a:t>
            </a:r>
          </a:p>
          <a:p>
            <a:pPr algn="ctr"/>
            <a:r>
              <a:rPr lang="en-US" sz="1400" dirty="0"/>
              <a:t>MAE TRAIN : 67’135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val="2617246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ARIMA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8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E64765C-65C8-4802-8E33-6643E7DF80F5}"/>
              </a:ext>
            </a:extLst>
          </p:cNvPr>
          <p:cNvSpPr txBox="1"/>
          <p:nvPr/>
        </p:nvSpPr>
        <p:spPr>
          <a:xfrm>
            <a:off x="2162647" y="1567020"/>
            <a:ext cx="30613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1400" dirty="0"/>
              <a:t>Si passa all’inserimento dei </a:t>
            </a:r>
            <a:r>
              <a:rPr lang="it-IT" sz="1400" dirty="0" err="1"/>
              <a:t>regressori</a:t>
            </a:r>
            <a:r>
              <a:rPr lang="it-IT" sz="1400" dirty="0"/>
              <a:t> «Weekend», «</a:t>
            </a:r>
            <a:r>
              <a:rPr lang="it-IT" sz="1400" dirty="0" err="1"/>
              <a:t>Covid</a:t>
            </a:r>
            <a:r>
              <a:rPr lang="it-IT" sz="1400" dirty="0"/>
              <a:t>» e sinusoidi annuali per completare il modello.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59EECFD-F7CF-472F-BBEC-C7267F9F1CBA}"/>
              </a:ext>
            </a:extLst>
          </p:cNvPr>
          <p:cNvSpPr txBox="1"/>
          <p:nvPr/>
        </p:nvSpPr>
        <p:spPr>
          <a:xfrm>
            <a:off x="8140545" y="4730901"/>
            <a:ext cx="34087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MAE TEST : 511’424 </a:t>
            </a:r>
          </a:p>
          <a:p>
            <a:pPr algn="ctr"/>
            <a:r>
              <a:rPr lang="en-US" sz="1400" dirty="0"/>
              <a:t>MAE TRAIN : 75’856</a:t>
            </a:r>
            <a:endParaRPr lang="it-IT" sz="1200" dirty="0"/>
          </a:p>
        </p:txBody>
      </p:sp>
      <p:pic>
        <p:nvPicPr>
          <p:cNvPr id="5" name="Immagine 4" descr="Immagine che contiene testo, screenshot, ricevuta&#10;&#10;Descrizione generata automaticamente">
            <a:extLst>
              <a:ext uri="{FF2B5EF4-FFF2-40B4-BE49-F238E27FC236}">
                <a16:creationId xmlns:a16="http://schemas.microsoft.com/office/drawing/2014/main" id="{F5501694-3193-4E4B-AD50-873F1DC43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27" y="3516720"/>
            <a:ext cx="5378568" cy="2951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4F2FCEF-501F-49A5-A767-023F377386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6442" y="981432"/>
            <a:ext cx="6292020" cy="2248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7564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103950CF-5BF2-4FB0-A36C-48C194F39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3327" y="144174"/>
            <a:ext cx="5897218" cy="884238"/>
          </a:xfrm>
        </p:spPr>
        <p:txBody>
          <a:bodyPr rtlCol="0"/>
          <a:lstStyle/>
          <a:p>
            <a:pPr rtl="0"/>
            <a:r>
              <a:rPr lang="it-IT" dirty="0"/>
              <a:t>ARIMA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 rtlCol="0"/>
          <a:lstStyle/>
          <a:p>
            <a:pPr rtl="0"/>
            <a:fld id="{8C2E478F-E849-4A8C-AF1F-CBCC78A7CBFA}" type="slidenum">
              <a:rPr lang="it-IT" smtClean="0"/>
              <a:t>9</a:t>
            </a:fld>
            <a:endParaRPr lang="it-IT"/>
          </a:p>
        </p:txBody>
      </p:sp>
      <p:pic>
        <p:nvPicPr>
          <p:cNvPr id="12" name="Segnaposto immagine 11">
            <a:extLst>
              <a:ext uri="{FF2B5EF4-FFF2-40B4-BE49-F238E27FC236}">
                <a16:creationId xmlns:a16="http://schemas.microsoft.com/office/drawing/2014/main" id="{5AC36742-DDDA-47DA-B9A1-5B4C080309A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23630" r="23630"/>
          <a:stretch>
            <a:fillRect/>
          </a:stretch>
        </p:blipFill>
        <p:spPr>
          <a:xfrm>
            <a:off x="0" y="0"/>
            <a:ext cx="1920240" cy="6846932"/>
          </a:xfr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020C4705-6243-4A43-A5B2-26AE8A01F5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327" y="980376"/>
            <a:ext cx="9305942" cy="3904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2E3863B4-4423-4CD5-BCAE-A520DEC9251E}"/>
              </a:ext>
            </a:extLst>
          </p:cNvPr>
          <p:cNvSpPr txBox="1"/>
          <p:nvPr/>
        </p:nvSpPr>
        <p:spPr>
          <a:xfrm>
            <a:off x="2243328" y="5168870"/>
            <a:ext cx="9305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/>
              <a:t>Previsione ARIMA finale</a:t>
            </a:r>
          </a:p>
        </p:txBody>
      </p:sp>
    </p:spTree>
    <p:extLst>
      <p:ext uri="{BB962C8B-B14F-4D97-AF65-F5344CB8AC3E}">
        <p14:creationId xmlns:p14="http://schemas.microsoft.com/office/powerpoint/2010/main" val="21120077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Personalizzato 2">
      <a:majorFont>
        <a:latin typeface="Century Gothic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420188_TF55661986_Win32.potx" id="{9B82E76D-6DD3-4FFC-8FFF-D7BCE4883DCE}" vid="{A649391F-2BD6-4D71-A909-139A1AB7B372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tecnologia</Template>
  <TotalTime>390</TotalTime>
  <Words>668</Words>
  <Application>Microsoft Office PowerPoint</Application>
  <PresentationFormat>Widescreen</PresentationFormat>
  <Paragraphs>161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Tema di Office</vt:lpstr>
      <vt:lpstr>STREAMING DATA MANAGEMENT AND TIME SERIES ANALYSIS</vt:lpstr>
      <vt:lpstr>INTRODUZIONE</vt:lpstr>
      <vt:lpstr>PRE PROCESSING </vt:lpstr>
      <vt:lpstr>PRE PROCESSING </vt:lpstr>
      <vt:lpstr>MODELLI</vt:lpstr>
      <vt:lpstr>ARIMA</vt:lpstr>
      <vt:lpstr>ARIMA</vt:lpstr>
      <vt:lpstr>ARIMA</vt:lpstr>
      <vt:lpstr>ARIMA</vt:lpstr>
      <vt:lpstr>ucm</vt:lpstr>
      <vt:lpstr>ucm</vt:lpstr>
      <vt:lpstr>ucm</vt:lpstr>
      <vt:lpstr>UCM </vt:lpstr>
      <vt:lpstr>RNN</vt:lpstr>
      <vt:lpstr>RNN</vt:lpstr>
      <vt:lpstr>RNN</vt:lpstr>
      <vt:lpstr>GRU</vt:lpstr>
      <vt:lpstr>ARIMA + UCM + GRU</vt:lpstr>
      <vt:lpstr>Forecast finale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STREMING DATA MANAGEMENT AND TIME SERIES ANALYSIS</dc:title>
  <dc:creator>Luca Testa</dc:creator>
  <cp:lastModifiedBy>Luca Testa</cp:lastModifiedBy>
  <cp:revision>66</cp:revision>
  <dcterms:created xsi:type="dcterms:W3CDTF">2021-01-27T19:18:03Z</dcterms:created>
  <dcterms:modified xsi:type="dcterms:W3CDTF">2021-06-18T12:57:54Z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